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4" r:id="rId5"/>
    <p:sldId id="275" r:id="rId6"/>
    <p:sldId id="274" r:id="rId7"/>
    <p:sldId id="273" r:id="rId8"/>
    <p:sldId id="272" r:id="rId9"/>
    <p:sldId id="271" r:id="rId10"/>
    <p:sldId id="270" r:id="rId11"/>
    <p:sldId id="269" r:id="rId12"/>
    <p:sldId id="268" r:id="rId13"/>
    <p:sldId id="267" r:id="rId14"/>
    <p:sldId id="263" r:id="rId15"/>
    <p:sldId id="262" r:id="rId16"/>
    <p:sldId id="259" r:id="rId17"/>
    <p:sldId id="261" r:id="rId18"/>
    <p:sldId id="26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Nightwish" TargetMode="Externa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ma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908720"/>
            <a:ext cx="5688632" cy="594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6104" y="0"/>
            <a:ext cx="7543800" cy="950962"/>
          </a:xfrm>
        </p:spPr>
        <p:txBody>
          <a:bodyPr/>
          <a:lstStyle/>
          <a:p>
            <a:r>
              <a:rPr lang="uk-UA" dirty="0" smtClean="0"/>
              <a:t>          Фінляндія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7496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883904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508104" y="685801"/>
            <a:ext cx="2721496" cy="2383159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5661248"/>
            <a:ext cx="7543800" cy="914400"/>
          </a:xfrm>
        </p:spPr>
        <p:txBody>
          <a:bodyPr/>
          <a:lstStyle/>
          <a:p>
            <a:r>
              <a:rPr lang="uk-UA" sz="3200" dirty="0" smtClean="0"/>
              <a:t>             Шведський театр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85167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2108" y="5445224"/>
            <a:ext cx="7543800" cy="914400"/>
          </a:xfrm>
        </p:spPr>
        <p:txBody>
          <a:bodyPr/>
          <a:lstStyle/>
          <a:p>
            <a:r>
              <a:rPr lang="uk-UA" sz="3200" dirty="0" smtClean="0">
                <a:effectLst/>
              </a:rPr>
              <a:t>             Залізничний </a:t>
            </a:r>
            <a:r>
              <a:rPr lang="uk-UA" sz="3200" dirty="0">
                <a:effectLst/>
              </a:rPr>
              <a:t>вокзал </a:t>
            </a:r>
            <a:endParaRPr lang="uk-UA" sz="32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5925"/>
            <a:ext cx="3816424" cy="4597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15925"/>
            <a:ext cx="4051474" cy="4597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1583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15133"/>
            <a:ext cx="7208961" cy="6081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H="1">
            <a:off x="8229600" y="685802"/>
            <a:ext cx="3039144" cy="187721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5805264"/>
            <a:ext cx="7543800" cy="914400"/>
          </a:xfrm>
        </p:spPr>
        <p:txBody>
          <a:bodyPr/>
          <a:lstStyle/>
          <a:p>
            <a:pPr algn="ctr"/>
            <a:r>
              <a:rPr lang="uk-UA" sz="3200" dirty="0">
                <a:effectLst/>
              </a:rPr>
              <a:t>Монумент </a:t>
            </a:r>
            <a:r>
              <a:rPr lang="uk-UA" sz="3200" dirty="0" err="1">
                <a:effectLst/>
              </a:rPr>
              <a:t>Сібеліусу</a:t>
            </a:r>
            <a:r>
              <a:rPr lang="uk-UA" sz="3200" dirty="0">
                <a:effectLst/>
              </a:rPr>
              <a:t> 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392442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3291"/>
            <a:ext cx="8451304" cy="5509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0816" y="5877272"/>
            <a:ext cx="7543800" cy="914400"/>
          </a:xfrm>
        </p:spPr>
        <p:txBody>
          <a:bodyPr/>
          <a:lstStyle/>
          <a:p>
            <a:r>
              <a:rPr lang="uk-UA" sz="3200" dirty="0" smtClean="0"/>
              <a:t>          Морський музей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730762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75656" y="476672"/>
            <a:ext cx="6696744" cy="3729607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uk-UA" sz="4400" dirty="0" smtClean="0"/>
              <a:t>    Музика Фінляндії</a:t>
            </a:r>
            <a:endParaRPr lang="uk-UA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504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Admin\Desktop\800px-Apocalyptica_-_Festival_Wacken_Open_Air_20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99" y="277803"/>
            <a:ext cx="8268072" cy="626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8435" y="277803"/>
            <a:ext cx="7543800" cy="2016224"/>
          </a:xfrm>
        </p:spPr>
        <p:txBody>
          <a:bodyPr/>
          <a:lstStyle/>
          <a:p>
            <a:r>
              <a:rPr lang="uk-UA" dirty="0" smtClean="0">
                <a:effectLst/>
              </a:rPr>
              <a:t>         </a:t>
            </a:r>
            <a:r>
              <a:rPr lang="uk-UA" sz="4400" dirty="0" err="1" smtClean="0">
                <a:effectLst/>
              </a:rPr>
              <a:t>Apocalyptica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6004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dmin\Desktop\800px-Metalmania_2007_-_Korpiklaani_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88640"/>
            <a:ext cx="8340080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836712"/>
            <a:ext cx="7543800" cy="914400"/>
          </a:xfrm>
        </p:spPr>
        <p:txBody>
          <a:bodyPr/>
          <a:lstStyle/>
          <a:p>
            <a:r>
              <a:rPr lang="uk-UA" dirty="0" smtClean="0">
                <a:effectLst/>
              </a:rPr>
              <a:t>         </a:t>
            </a:r>
            <a:br>
              <a:rPr lang="uk-UA" dirty="0" smtClean="0">
                <a:effectLst/>
              </a:rPr>
            </a:br>
            <a:r>
              <a:rPr lang="uk-UA" dirty="0">
                <a:effectLst/>
              </a:rPr>
              <a:t> </a:t>
            </a:r>
            <a:r>
              <a:rPr lang="uk-UA" dirty="0" smtClean="0">
                <a:effectLst/>
              </a:rPr>
              <a:t>        </a:t>
            </a:r>
            <a:r>
              <a:rPr lang="uk-UA" dirty="0" err="1" smtClean="0">
                <a:effectLst/>
              </a:rPr>
              <a:t>Korpiklaani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r>
              <a:rPr lang="uk-UA" dirty="0" smtClean="0">
                <a:effectLst/>
              </a:rPr>
              <a:t> 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719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Admin\Desktop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7"/>
            <a:ext cx="8083599" cy="6054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668344" y="685801"/>
            <a:ext cx="561256" cy="1663079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5435068"/>
            <a:ext cx="7543800" cy="914400"/>
          </a:xfrm>
        </p:spPr>
        <p:txBody>
          <a:bodyPr/>
          <a:lstStyle/>
          <a:p>
            <a:r>
              <a:rPr lang="uk-UA" u="sng" dirty="0" smtClean="0">
                <a:effectLst/>
                <a:hlinkClick r:id="rId3" tooltip="Nightwish"/>
              </a:rPr>
              <a:t>           т  </a:t>
            </a:r>
            <a:r>
              <a:rPr lang="uk-UA" sz="4400" u="sng" dirty="0" err="1" smtClean="0">
                <a:effectLst/>
                <a:hlinkClick r:id="rId3" tooltip="Nightwish"/>
              </a:rPr>
              <a:t>Nightwish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7905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2420888"/>
            <a:ext cx="7543800" cy="994048"/>
          </a:xfrm>
        </p:spPr>
        <p:txBody>
          <a:bodyPr/>
          <a:lstStyle/>
          <a:p>
            <a:r>
              <a:rPr lang="uk-UA" smtClean="0"/>
              <a:t>Дякуємо </a:t>
            </a:r>
            <a:r>
              <a:rPr lang="uk-UA" dirty="0" smtClean="0"/>
              <a:t>за увагу!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9604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0"/>
            <a:ext cx="539840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5834964"/>
            <a:ext cx="7543800" cy="914400"/>
          </a:xfrm>
        </p:spPr>
        <p:txBody>
          <a:bodyPr/>
          <a:lstStyle/>
          <a:p>
            <a:r>
              <a:rPr lang="uk-UA" dirty="0" smtClean="0"/>
              <a:t>                 Герб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788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0"/>
            <a:ext cx="523913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60367" y="5805054"/>
            <a:ext cx="7543800" cy="914400"/>
          </a:xfrm>
        </p:spPr>
        <p:txBody>
          <a:bodyPr/>
          <a:lstStyle/>
          <a:p>
            <a:r>
              <a:rPr lang="uk-UA" dirty="0" smtClean="0"/>
              <a:t>                Прапор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8498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003545" cy="602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9424" y="5509731"/>
            <a:ext cx="7543800" cy="914400"/>
          </a:xfrm>
        </p:spPr>
        <p:txBody>
          <a:bodyPr/>
          <a:lstStyle/>
          <a:p>
            <a:r>
              <a:rPr lang="uk-UA" sz="3200" dirty="0" smtClean="0">
                <a:effectLst/>
              </a:rPr>
              <a:t>                     </a:t>
            </a:r>
            <a:r>
              <a:rPr lang="uk-UA" sz="3200" dirty="0" err="1" smtClean="0">
                <a:effectLst/>
              </a:rPr>
              <a:t>Суоменлінна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29541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6" y="1052736"/>
            <a:ext cx="3287566" cy="24224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5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33600" y="3717032"/>
            <a:ext cx="1574304" cy="62636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188640"/>
            <a:ext cx="7543800" cy="914400"/>
          </a:xfrm>
        </p:spPr>
        <p:txBody>
          <a:bodyPr/>
          <a:lstStyle/>
          <a:p>
            <a:r>
              <a:rPr lang="uk-UA" sz="3200" dirty="0" smtClean="0"/>
              <a:t>              Зоопарк </a:t>
            </a:r>
            <a:r>
              <a:rPr lang="uk-UA" sz="3200" dirty="0"/>
              <a:t>м. Гельсінкі</a:t>
            </a:r>
          </a:p>
        </p:txBody>
      </p:sp>
      <p:pic>
        <p:nvPicPr>
          <p:cNvPr id="5123" name="Picture 3" descr="C:\Users\Admin\Desktop\images (1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087" y="1124744"/>
            <a:ext cx="1743075" cy="2350410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Admin\Desktop\images (1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062" y="3284984"/>
            <a:ext cx="2486025" cy="1838325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Admin\Desktop\images (10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5" y="4204146"/>
            <a:ext cx="3239459" cy="2492865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Admin\Desktop\images (9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087" y="4849161"/>
            <a:ext cx="2466975" cy="1847850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15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06745" y="3394488"/>
            <a:ext cx="3343216" cy="2698870"/>
          </a:xfrm>
        </p:spPr>
        <p:txBody>
          <a:bodyPr/>
          <a:lstStyle/>
          <a:p>
            <a:r>
              <a:rPr lang="uk-UA" sz="3200" dirty="0" smtClean="0">
                <a:effectLst/>
              </a:rPr>
              <a:t>     острів                           </a:t>
            </a:r>
            <a:r>
              <a:rPr lang="uk-UA" sz="3200" dirty="0" err="1" smtClean="0">
                <a:effectLst/>
              </a:rPr>
              <a:t>Сеурасаарі</a:t>
            </a:r>
            <a:r>
              <a:rPr lang="uk-UA" sz="3200" dirty="0" smtClean="0">
                <a:effectLst/>
              </a:rPr>
              <a:t>   </a:t>
            </a:r>
            <a:endParaRPr lang="uk-UA" sz="3200" dirty="0"/>
          </a:p>
        </p:txBody>
      </p:sp>
      <p:pic>
        <p:nvPicPr>
          <p:cNvPr id="6147" name="Picture 3" descr="C:\Users\Admin\Desktop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649079"/>
            <a:ext cx="3464497" cy="29249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Admin\Desktop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3174"/>
            <a:ext cx="2345417" cy="31312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Admin\Desktop\images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6252"/>
            <a:ext cx="2207890" cy="294764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Admin\Desktop\images (4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09" y="3328550"/>
            <a:ext cx="2276675" cy="324547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Admin\Desktop\images (5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19667"/>
            <a:ext cx="3495518" cy="26182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5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201614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64088" y="685801"/>
            <a:ext cx="2865512" cy="1375047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68459" y="5805264"/>
            <a:ext cx="7543800" cy="914400"/>
          </a:xfrm>
        </p:spPr>
        <p:txBody>
          <a:bodyPr/>
          <a:lstStyle/>
          <a:p>
            <a:r>
              <a:rPr lang="uk-UA" sz="3200" dirty="0" smtClean="0">
                <a:effectLst/>
              </a:rPr>
              <a:t>          Острів </a:t>
            </a:r>
            <a:r>
              <a:rPr lang="uk-UA" sz="3200" dirty="0">
                <a:effectLst/>
              </a:rPr>
              <a:t>Пила  Саарі 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51927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36" y="1340768"/>
            <a:ext cx="8137152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20688" y="4869160"/>
            <a:ext cx="7543800" cy="914400"/>
          </a:xfrm>
        </p:spPr>
        <p:txBody>
          <a:bodyPr/>
          <a:lstStyle/>
          <a:p>
            <a:r>
              <a:rPr lang="uk-UA" sz="3200" dirty="0" smtClean="0"/>
              <a:t>            </a:t>
            </a:r>
            <a:r>
              <a:rPr lang="uk-UA" sz="3200" dirty="0" err="1" smtClean="0"/>
              <a:t>Сенадська</a:t>
            </a:r>
            <a:r>
              <a:rPr lang="uk-UA" sz="3200" dirty="0" smtClean="0"/>
              <a:t> площа 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91328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806489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5932512"/>
            <a:ext cx="7543800" cy="914400"/>
          </a:xfrm>
        </p:spPr>
        <p:txBody>
          <a:bodyPr/>
          <a:lstStyle/>
          <a:p>
            <a:r>
              <a:rPr lang="uk-UA" sz="3200" dirty="0" smtClean="0"/>
              <a:t>                   Ринкова площа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32188544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78</TotalTime>
  <Words>50</Words>
  <Application>Microsoft Office PowerPoint</Application>
  <PresentationFormat>Экран (4:3)</PresentationFormat>
  <Paragraphs>18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Базовая</vt:lpstr>
      <vt:lpstr>          Фінляндія</vt:lpstr>
      <vt:lpstr>                 Герб</vt:lpstr>
      <vt:lpstr>                Прапор</vt:lpstr>
      <vt:lpstr>                     Суоменлінна</vt:lpstr>
      <vt:lpstr>              Зоопарк м. Гельсінкі</vt:lpstr>
      <vt:lpstr>     острів                           Сеурасаарі   </vt:lpstr>
      <vt:lpstr>          Острів Пила  Саарі </vt:lpstr>
      <vt:lpstr>            Сенадська площа </vt:lpstr>
      <vt:lpstr>                   Ринкова площа</vt:lpstr>
      <vt:lpstr>             Шведський театр</vt:lpstr>
      <vt:lpstr>             Залізничний вокзал </vt:lpstr>
      <vt:lpstr>Монумент Сібеліусу </vt:lpstr>
      <vt:lpstr>          Морський музей</vt:lpstr>
      <vt:lpstr>Презентация PowerPoint</vt:lpstr>
      <vt:lpstr>         Apocalyptica </vt:lpstr>
      <vt:lpstr>                   Korpiklaani    </vt:lpstr>
      <vt:lpstr>           т  Nightwish</vt:lpstr>
      <vt:lpstr>Дякуємо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Фінляндія</dc:title>
  <dc:creator>Admin</dc:creator>
  <cp:lastModifiedBy>Admin</cp:lastModifiedBy>
  <cp:revision>9</cp:revision>
  <dcterms:created xsi:type="dcterms:W3CDTF">2013-12-16T16:43:21Z</dcterms:created>
  <dcterms:modified xsi:type="dcterms:W3CDTF">2013-12-29T12:52:40Z</dcterms:modified>
</cp:coreProperties>
</file>