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0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1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4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4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7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8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9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8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0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1000">
              <a:schemeClr val="tx2">
                <a:lumMod val="75000"/>
              </a:schemeClr>
            </a:gs>
            <a:gs pos="0">
              <a:schemeClr val="tx2">
                <a:lumMod val="75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DC91-4518-4763-9B57-1318A1CB489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F540-67EA-4078-92EA-05F8CD36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6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7988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The Walt Disney Company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2"/>
            <a:ext cx="4896544" cy="27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7704" y="766897"/>
            <a:ext cx="5076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Walt Disney Company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створила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репутацію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1 в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розваг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Почав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 у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крихітної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мультиплікаційних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1920-х роках,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виросла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масштабу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корпорацій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веселити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39711"/>
            <a:ext cx="3816424" cy="176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851987" cy="428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59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одним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гравців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сучасному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медійному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ринку. Попри те,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їхнім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блискучим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роботам, таким як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Русалонька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згас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вісімдесятих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студій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DreamWorks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Pixar,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висміюють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діснеївські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кліше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картинах. У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мультиплікаційному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серіалі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Південний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парк,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славиться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різким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гумором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взагалі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представлена в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Корпорації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зла».</a:t>
            </a:r>
          </a:p>
          <a:p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Водночас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піддається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критиці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боку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США.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консервативні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«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Католицька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ліга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Асамблея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Бога», а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Американська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сімейна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бойкотували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студію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гомосексуальних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людей.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на адресу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звучали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звинувачення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фабриках, расизм і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недбале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47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712" y="476672"/>
            <a:ext cx="5454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Walt Disney Company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одна з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корпорацій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розваг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Заснована 16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1923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братами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Волтером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Роєм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Діснеями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невелика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наш час є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голлівудських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власником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11-ти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парків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аквапарків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телерадіомовлення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числа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відноситься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телерадіомовна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(Ей-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01208"/>
            <a:ext cx="5905435" cy="992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196752"/>
            <a:ext cx="3272878" cy="333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46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221088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Штаб-квартира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Волта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потужності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зосереджені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 Disney Studios (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Волта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Бербанк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штат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Каліфорнія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США.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9784"/>
            <a:ext cx="4176464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49" y="1600815"/>
            <a:ext cx="4121596" cy="23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8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32" y="1124744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Датою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заснування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Walt Disney Company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вважається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1923 року, коли Маргарет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Вінклер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уклала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Волтом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Діснеєм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контракт на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серії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мультфільмів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Комедії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Аліси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62" y="332090"/>
            <a:ext cx="2508870" cy="3422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90457"/>
            <a:ext cx="2493404" cy="3740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36" y="4005064"/>
            <a:ext cx="1656184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692696"/>
            <a:ext cx="5238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9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знятий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перший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повнометражний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студії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Білосніжка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семеро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гномів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а в роки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екрани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вийшли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Піноккіо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Фантазія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Дамбо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Бембі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2495550" cy="3733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47" y="3284984"/>
            <a:ext cx="2141729" cy="3022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2187116" cy="3022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" y="4787936"/>
            <a:ext cx="2304256" cy="15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9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670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ознаменований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випуском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ряду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успішних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проектів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ігрового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фільму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Disney «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скарбів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мультфільма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Попелюшка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а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різдвяного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телешоу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Волта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з'явилася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передача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назвою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«Клуб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Міккі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Мауса», яка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перетворилась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одну з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найпопулярніших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дитячих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телепрограм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зірками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масштабу —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Джастін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Тімберлейк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Крістіна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Агілера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Брітні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Спірс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14" y="507781"/>
            <a:ext cx="2754560" cy="3415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2736304" cy="2052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93" y="4006209"/>
            <a:ext cx="1512168" cy="2013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96" y="4653136"/>
            <a:ext cx="1408758" cy="2017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94" y="4149080"/>
            <a:ext cx="129624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4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екрани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виходять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Русалонька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Красуня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Чудовисько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Аладдін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та «Король Лев», один з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найкасовіших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кінематографії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592288" cy="4090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2592288" cy="4090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04864"/>
            <a:ext cx="2477641" cy="40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2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6672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«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іграшок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1995 року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першим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повнометражним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мультфільмом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знятим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методом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комп'ютерної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анімації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5467"/>
            <a:ext cx="2915132" cy="4431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3814142" cy="28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365104"/>
            <a:ext cx="50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2003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зразу два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Disney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принесли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касові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 млн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доларів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Пірати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Карибського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моря: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Прокляття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перлини» і «У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пошуках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Немо».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9851"/>
            <a:ext cx="2987588" cy="3874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7051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510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Наська</dc:creator>
  <cp:lastModifiedBy>Наська</cp:lastModifiedBy>
  <cp:revision>4</cp:revision>
  <dcterms:created xsi:type="dcterms:W3CDTF">2014-04-16T21:00:23Z</dcterms:created>
  <dcterms:modified xsi:type="dcterms:W3CDTF">2014-04-16T21:35:52Z</dcterms:modified>
</cp:coreProperties>
</file>