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books.org/wiki/%D0%86%D1%81%D1%82%D0%BE%D1%80%D1%96%D1%8F_%D0%B3%D0%BB%D0%BE%D0%B1%D0%B0%D0%BB%D1%8C%D0%BD%D0%BE%D0%B3%D0%BE_%D1%81%D1%83%D1%81%D0%BF%D1%96%D0%BB%D1%8C%D1%81%D1%82%D0%B2%D0%B0" TargetMode="External"/><Relationship Id="rId2" Type="http://schemas.openxmlformats.org/officeDocument/2006/relationships/hyperlink" Target="http://ua.textreferat.com/referat-240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f/fd/NASA_Earth_America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285908"/>
            <a:ext cx="9286908" cy="9589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256"/>
            <a:ext cx="8143932" cy="230124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ПЛАНЕТА ЛЮДЕЙ –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8000" dirty="0" smtClean="0">
                <a:solidFill>
                  <a:schemeClr val="accent5"/>
                </a:solidFill>
              </a:rPr>
              <a:t>ЗЕМЛЯ</a:t>
            </a:r>
            <a:endParaRPr lang="uk-UA" sz="80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480048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Виконала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Учениця 11- А класу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Очеретяна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Каріна</a:t>
            </a:r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Карин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2952771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2" name="AutoShape 4" descr="data:image/jpeg;base64,/9j/4AAQSkZJRgABAQAAAQABAAD/2wCEAAkGBxQTEhQUExQUFhUWFhcbGBgXGBgYGBgWGBgaGBcYGBgYHSghGBwlHBgYITEhJSorLi4uFx8zODMsNygtLisBCgoKDg0OGxAQGzAkICYsNCwsLC8sLCwsLCwsLCwsLCwsLDQsNCwsLCwsLCwsLCwsLCwsLCwsLCwsLCwsLCwsLP/AABEIAMIBAwMBIgACEQEDEQH/xAAbAAACAgMBAAAAAAAAAAAAAAAEBQMGAAIHAf/EAD0QAAEDAgQEBAMGBAYDAQEAAAECAxEAIQQFEjEiQVFhBhNxgTKRoRQjQrHB8AdS0fEVFmJyguEzQ5KzJP/EABoBAAMBAQEBAAAAAAAAAAAAAAECAwAEBQb/xAApEQACAgEEAgEDBAMAAAAAAAAAAQIRAxIhMUEEURMiMmFxobHwFIHx/9oADAMBAAIRAxEAPwCtNYSikYSmmGaEVKWhXruZNITDBTUL+XjlTnRUThiimzFcXhI5VuhEU0evyoJxFVW4D1tupiwK9wzU0SWaDMRIYFarYolDRohDFC6CKTh6jThBTteGoYtQbgx2MGipAB0sAVo4kVMaExBNHkwHikilbomj3lGoEoqsdgARZqF9oGIEQL3Jkyb32tAgdKbFmoFsU2oArS1UumiizWBqjZgSvQPb99qJLFRqarGIa2Ca9016K1mMLdaFNTgV6pkxMW60ryJchUW+AaK8qVSK001rAYkVtprEpqZDdawmNIotLNT4LCTTI4OBUZSCkKPKrKPLVeVBvcUdYR40ciaFwzUUcg1pDo0LdQqaoyaGecismwkJYoR5mjfPrzRNOm0AEZRR6E1jeHqcM0HIxARW2ut1NVFpoGMU5Uar1torAKJjVWFnahl4E0xSqK1W+K1swkey00IrCEVY1PChHADTqbBQm8uo3G6cFhN7xb59qFfbFMpmFK26j0UY6mKH01VANUprxxqiG0VIpug2YUrbrUN0yOHrz7PQswCEVKXVaQmeEbCivJr0YebAXpZRjKtSut/9jKTXDANFSNYSaPGBPSi8LgqzkCgRnLKNRlUU3wmDttRf2eovIGhWxgo2qdbVNGsPRP2OpuYaKqvD3ryrA5hBNZU3PcWgRtNb0yw+AmpV5cafWhqFJcil2KephiNPmKaPxRIG0nt19qWPsmqY2mBkKHb0xwyjQjaQNxRrCx0p5GDWlVPFQoWKIaqLCaKTUJbmjQ3NTIw1DVRhd9mrz7LTkMVqpihrDQlcZoVbFO3sMaVYlpQmnjKwCx5BqAKipX0mhHaukKeuP1Ctc1Cqa9TNPpBZik14EVN5dZoomNEprcIqRKKnbapWEgS1UnkUczh6ObwNTcqCV1bFS4Zggg3kVY05aKKaysdKV5UahMwwTypgxg+1NmcBHKiU4WoyyBoWtsRUycNNHpwlFN4WKm5hoXs4aKnRhSowBJo5GHJ2Feu5g2ygnmVaQT+Ixy7fnUpZKDQE5khm6kg9Kym7yr7dPyrKn8jNRHhMC2Eg6tU9LCgMxxLDZILokfh3P0qhOeJXUKWFpUkIQrTII45getj9Ko2Y49buIKlOuNlZ/BMHlO9NK1uBSstOb5o39rS8tLraQCkHVEgTfiHALiyeverLgXWsRIbJOkC9zPooi9cxS2tABDyHR+JJXtba15nvVp8OZu4ytGpRUgcRShGkJ0i0qJ2kbd6njyOMhmWlzKe1aJy01dG88aW2CSnijfaSJvNQvPYeSJCTE3MfTlXUs77QtIrjOAoxOGiizimjOlaFR0V8+VRtZrhzbjUrsRWeU1GreHvaj8NgSd7RvNAuZ+RwtoKBsFKED1NT4VC1GFvgk8UDeB17Ujm2YcsZa3zJV9BUb+WpmEq9QdwKWs5kkQ22srvdUQJ535miVYgMoW44Rew96nbXYVuSO5YkiyvpS/GZIYJBSrsN/lRGSZqFrU2qBqunv1FQ57h1oPmoWUjb3orI0zNFexGX9qDXlU7CfSrHhc7S4ktugJWOuy/Qde1F5Y8lKVqTdXTnHbtV15DSBpKOvKe1apymrZjccjdSIH8yRz71IzhgsSiDbqKqvJF0lVGV1E5l1XZOSqPNI7V6/kCgJBBPTY+1H/IXs2kogwZolnC0/VgOor1GBp3lBQtZw1Gtt0c3hKIRhKjKYQBNEM0WnAzRjOWkdB71OU0MDtN0UxhirYVOplCEkqO1zyFAY7Nx5bYRALyglEdNyo9o/MVCUwjNOGQkXv8A17Up8Q541hkjVAJm25sJ/pVdxfigNvLaSviQVDi5dzVbz3Cv41lS0BR+8hBi6ttXoD1qbkEuOCzdGJGtkqSorSCZMALsVAbTAJB5Gqp4zzoqx+Hw6CIbUkARuo2UT6Xpzl2H8nUy3xFDbUFN0624JEi0m9LfD3g944sYp8FMLK9JuSZ+goIxdsViFBZExFvlWUqzPBvKdWoCATtc1lYwvzXDNvoIUrSoRqNrdFDpeua5kGSFIOJCoMfCIJ3myZHrVw8RPPIdOkwkomAJBkW22tN/SqdisK+6VuILaSlcGydSSbKvy5H3qUW26HaVCzCZchSyQXNKYgp0glXLSDfpypk22lIlwYlaQoSPMRoUeUzex/KhMRlhLsKeQYAny4KjO5CU9zepcI0gLCQyVySBCjBtpJ0jmZ9qLdAotDWPCQ3rKUpbKiEySCTsbbjnR2HxKHHS4SVzdRgpTYWEH0qdzL2EBGtsJ2s3BV03Vv609ZTloTCjvulc8t5SIFWWXYXSrEzOP8yShITJIECLRMnlEUVhcWrDSpJSpCo6SOt96Z4ttpqymE6CBCm0TKORAFhalzbGEd4EF1vmnUSZi23KtrGSRNjsy89udZS4gGRHxJHP160Lk2KMK0HUpYgnlHMzRqsoQqAHEpWnZRVpBnntBmgG/D2Kw7gWnStAmdJmQdxHzrKYdOxZ8qa0kJMaAgqJG6lCLTS7GZw2p/73iaUCmN9JnePaiXXkhIBBQdwTIkcxtSz7aIUhwI1EnQsgEdQCa2pMyjRNjYZ0raVqCFA7cSZ2jaaZOY6dRMLZWmFxMpJ2UEm47xVWzfMlNBsgDSsELjrAtVSYz59WISwHClpbiUqBCTKSdJMkSLHkfWhKVBUbLi08nzFNvXSBwrB2B2Ijf86PODfam5UkAFLgvA5XHKlCW20uJ819gNgBSgSpKtAGoi4uY5b1Y/DXiPD4gLaw+I8vSQQlSSkhJMQC4OK/ymi5g2AcH5jpWpEah8SCbKH8wJ97VCr7SyorDS0JAk6RqTHMGNqsqsuaTiT96nW42ZbtxctQHKqgdDa8Qjz1ANyoJEHWEAFeknpMRW1oA2yzxZdKZ3Oxix5X5g9KsDmaEaVKOkndPKuP5rmYGoojUFpBAEEWkjcX2v3rXFZ6ryEqW4q02I4gehPMEEXofJEVnXWM4SshaQFp/mj9zTUpaWNQse3XpFcJwXiQ+WF6lJBJCkgwBcb9bAdKZDxdpQShekyUlJkGQIn99aHymOwJDQBJcRw/FcQPU15g8Q04CUK1Acxt865JkWa6mCRYLIQoK6gyCL+tT5Pna2HlgEkX4TYG9NrbAdaOPQk6UXMSTyCRuSaQ4vxagGErEq4iRcIRsme6qpWd+IVqb8pKocfVCyLaGk/hHrP0qs4xStKlBUIKvcwYAn1H1pW2Y6PmObl5spWsNtKMAzxLj4ufOqjnHihaMa2Eps2kBAmQSdve8z2FQ5g4XHsFhtMp0yojvBUfn+deeIcU03i0K0zYIItYJkCIoN1yNFXwa5T4kbGNdW+wk61yoqMhJVZI94n510HNH1uPNMI4GwEqUECBCtgTuetc3wnlvOPKAguFtaEqiRG+3S9Pcf4lCPMQ2vj0No1dISEkz1MAe560qca5DpldUXPB5hDy2Uq0lKUnTAgBWqLdTH1qZ3MwpS0rXHlI1E7CehqisZ/5TTrshb6y2huCNVp4jN4AI9xW2YtutYRtBlTjypcVzIBkJke006FHmIzF4KI1O/U7ia9pSPEAEBXxAAHfcDtWVqRrFfirPXm9LACdJACitJJIPSTIEVTzOopOiFqiLwSZFyDqO4O9o6V0POcoLrocfwzbq0pAVpcMaZKgdKSLwfpVZ8SYdtvSMOx9nWuQVEqPIJ0oUo8IuZM9+VcqkjoEDWBbaWUxrUJvqUkG0gJ0EdRvU2CxTg1BABIEJCQdIG5JIuSRbnfenXgPw4nF60uAEt8I41AGZgpWgwdj2q25Xln2XU0nCIWCblRlRI6ki8CNqMpU9wbVSKu3nmkDzUrdSCAQCPcg7k3j2ptlmPwpxAQ2HlJUfxj3hN945HeKCznwqlK1LaU60VGS2tMpCtyUr6fM9608P5WGsQha3C6hKtR0ygkwoC8yIJB9qXXXY2lNcHQ8dh0BuHw55ViFoBUhMfCsRdFuW1CYLw6VqS+y8hYAIBAlKus9K2Th8M4CC0/oGyUuLIM9ptUb4Q0IRhndA5BxQkenOmeSPIlPgJxWAQhJViANI5hXCOl5tXmEzFxR+4cwxai0LlU8pm1Lc48Q4ZrDknDJkWQ0qFAq6X2AEkmNhQGVeNy0ptTjOFSwvhUlqzrZgEFQgCACJT9eVMpp9mUX6LtDiwA8htSd/iAvyi9CZt4fZcBWhEKF4TF+ZH9qPVi1E2bQpJEgghXvY1F54V8WsTY6TEDsKfVQtnO83zZIbKVQADK5B57JA5W3qjvQ48+oOJb0mQduEEJBHcC9tye9dWzvwPhcQ4SpzEpUoAcJRHvIrmud5M20txviUW1rTqi6gNQn1kCpznXI8LFuLzIlTibhKpsTJAmb8v70OoqQeIXBAINoB/LlTFjKF6kuLTCXNRSbQoSR9FR8jQ2fXcciIOmDtOlIEjsYmhq3o2nZsOV4jfKtPmkrCUoQo7jTbcWPrQpx4WlsFR+Ei5JOozqn1Nr0hC4uN9/erJgvCGNcAKcO5CwCkxAHcztIJPyqukiC61EBY2Dp1D8Njblzk717jwla3hBN+AyY3uY6f0qy4L+HmYEBHkpgHVqUsBM8xG5n0pg1/DXGNo4g2pSjykhA6kxxC2w60KoyVs57lmCDiHbkLQkEDre/6UPinyVcXxA3PW8109f8PlNzLqDJEqTaEqUkKFyLASrvpjnRr38LsI4vWcWUgjZIQL+6jRT3C4lDy3GApASY0qSuOUj+31rzAYhTuMbJVYqOrpFyZrobP8PsvZ3814nq6R/+aR+dB4rwtgkGW2XEnp5y/fvWeSK5AotiHO3AcQFNwIiZ2hIPzuRSrK8YFJU27BF+LlJUTfp/3V7weSYR2ycM8ogRqC3D9SbUez4NYTxKwq/+bhI/+Qo1vli90HQyuZI2XMSt1N9KQhA/0jf5n8qEz3w+pTLeLCVoClyVGFFSVmElJgE8A1CBzO5M10fJMtbaH3SQgX2mY9d6MxGUtKSlK7pTGlMkBMDSNImBAJFq1qW5k9JyjIspfLrSQgIC2Q43JlRZNwoQIO4BE2v2lTmeX6HNWoFLraFpNytWokhEctrjoPWuzYfw7hyQdJlI0pgmQnoOgsLdqXq8AJU42vzD918A0gxckTe9jSfH6KLL7OW4LEFQ1KiWyDBAi3xAg3ggT711nIs/acZHltgqTYpJ/FAO8dxSt/8AheHHdZd4QZ0aOGwNt9r7dvSHWS+DmsOnSpwqNzOxJJJ6336U2OMosGScZL8lTzPxq+l1YGGQADtc8ute00zPKWi6r/8ApAvtIMWHOKyqa/wS0ih3DNAgNLEE3UqRbilSVgnYpNu49hMdlLDn/lxyTE6RoUoi0QCsgHlO23aqorGHWEmYM26HaxPafpU2KSReSqNhMyP9Qkwa4XS6L2OsuwIZJTh8c2AoiZStNzcA7i01aXMc/g2w5i3msQhRhKUqVrPMlPCIgdeveuW4IKWYAPMXtA5epo4gNvspfUXWjaxUdOoKTuIIM6T7UU0pV2ZbnQ8H4wSudCXUEX0OcQ0nY2m1RYjxQhwkKZYKhyKbnv2qp4DM2hmDTiiQ2mSskq0mQZHHysItzq2Y1jCY1YSw4hLh2uErPOw5/Ks1JrZ/6GelMUYjMHW+JsaZPJRSPYyfzqbCeLHrFRIE7KvHuqxFL8ZlmOwhuStImQbyPQkz7GoHMzaeEf8AjUJmwAnumRUpaojKmbePM689tpPAFJUokIgHaBKb2ufrSTMc6U6whKxEkAwZsiDqjqSB12NAtYNxx7y0StbiiEk7KiRM8havc3wTmHdWyvcaTI2MixH1HtVl1fIE6OxZQjBttNujEIPAJKVJgkJvYX3tB2ojG+NcGER5gUR/KJ69d64pk+FU4VQYjeDCj6df7UXicApAJNx+94p/kjF0T0N7l8b/AIhJCiFBKwTzHLsf0qjeIcyD2Ya2gUIUUAgGbGNUDvJtQTTUyQCSk3EGY6wYtWxwmtUFJmZnp2oavYaoMzR1X2oISeBtsJRb8Pxm34oUtfyqXBuj7Q2pMK8sHUNxsQkfn8qXKVBCtB1DUAoLPM2lJ+VrX2onLnw2sy2ApYEkKOm2508jStbbeg2XA5kgDUlCZ7pFvcf0p1gfFSym86doFzb9KpacekGUkjejcNik6JUob8hFvTlvXNrlEfSmXzDeJ2/xao7H9KnPiXCGx1X5m/5mK5ll4C3ClKgVqJCZMSeQvaTWY5pxBAebKZJsRH0G9WWadWI8as6qMbglwA6mehIEfOpXcCkKSQkuJH8p+oINcRS/5aiU3HYwD86Yozd2BpecSd4CiAPaYpvk9oGj0dbdxCE2DC/dX9KG/wAVABP2cWPXb6Vz1rxVikkHz1HsqDb0Ior/ADYs3UNU/wAvbsaSWVrj+EFQ9nQBnmlsqDITA3tFVrM/F6j/AONGtJ+JQkpHXYHbnyqvZj4gbdZW24HQCQFBBAV7SDad6Q4HOm20+UgrKVrToGoJcSkbFUAp1j4dhe+1UhqyR5NUVyXTA+KwJHlrmSCExMjsYI94q25cUPo1pkg2KSYII5KHp+dc4witWlRRCTdTatwBYKIHxG10xzJ3vVrbZUhGpCkyNo4IHLalx5K53QJRH7+PThgCptWnqkWH+48qV5j4uWEhbTY08ryY62qu5v4wxTS0hehTcpmUJIUkk2J7gG/rR/nMYhIUw4lifibVBQZ/lPr0+VU+S/tAoexjk3jFx1flKCQpQ4SeETeQTSRcOvqZdddS4ozLak6Ug76tR+m9LM9wC2wCXARPUFMg2uPyNLMyxaFoEJLbiRdSV2V6JAtRU29mbTQbmGWYJpxSFZjCkmCNMwYnkayqU84qTCZFZVNgUzry8pZBkMoNtyOX6VIMG0kfAE8/hH6c68zDGpbAlW5ECT8yRsPWlOMz4+WfLTxTFzJTYTNjzMV8+o5JHU2kTZuy200XIA2E23O0/vlVNZKVpOoe5m94JFMH/E8glawUp0xKZjiKhKQbq2TPoZ6qsNiWMYpQDDqCASVNuAAjVzQoESZ5c67MWBqLsXWhTm0plIuN/XpP751YkpabwiVIGH8xCUuNujV5xWDqUDbebRsb1rnnh1VihGjTwqSpRV+FRSo7kABJN/kNqWZBlLzikN69DBXxLtFxBk/iJsAOpBrrTWnkTt7HY2M0beQkvNknSOl5HU7UjzzIMI+OAKaUDzSFg/I6h601+xA2g9r1o7gp6+orz35suJIdY10UTLsJ5T0Nwp7DyNIsVoWBJSFRO4v6iivGGWt4kBxKxrQg6kTCtJ07+h506wWTt6i8RKyZmdoETI7VSs9c8p+dRLaiD14FwVJJBBO079K6YtydobZ7A+W4ZWGLT3CorBlJG6LKG/WIP96PaxzalNakny/MlfMlIiDe8gj51Lj0tvBGiySQ2iJITBASPqq53ArfBZUw2Ch4S4FkFUkCStQA7i31p3kSVy5E0/XtwQ52+hjGIhC1NtqhWqYKYAOkjmQFk9zVhUcud4i27hz+FVyD/uAJj3qm48POgqK9QSVJEnjCUReAIiCDM3Bp74Ox3moW2pJWpJkWklJMesA8+8euyXGGpdG5ZK7kLTiyll1ClCN7TI5KIig3/Cr7ROplcTANiL9xaKtSMGk3LKpI7kR6VK2dALY1aT+EypI9Byrl/wApcOxvjs5+vKdBPGLR1t1mOnSoncKSqEHX6T9LVac7xWFBh11IWNtI4h/uCfzNeZZjEFMBWoEfFH58xtz3pvmdamv2DoXBVNSkrGkaVpUDfcEbe9Ojn2IE+Y6VpVuHAFp+ShA9opmtpANkzO6km/uDQuNwiiAEq+f62oLydzfGKncWysEkJacjdIJbX/xjgP0pMEyZSY5X2pri8GZ0kFZjdAJj1gCKGOCGw36EQfqK6FkVWTcWQyLAzPY2NRJUpNx171ItpaY1J7TuPmDatI6CPnTag6TV90q5mfxA1CW4KVICgUkEKSYVPqNqJWk/iQCLbb+tqgKQDva3Yj2p0xaC8qfKH2llR+IBXOUk7K9OtWzLc6wyp8xSk8RgXIiBvy3nltVOZbQFfeAwP9REj22qwYXIGXAk4ZwLJ/8AW6oNuAzsCOFd+cg0JJPcBaH/AAqxiSHEPaxElIUOWwA5CkGL8PvFX3bRSEmBpFh62vSfM8A7hFqP3rJHLa3UEGCJ/StF+JcYnZ5Q9dxP5U1Rl0ZWi1/5YxQaB0pPVMgfSaVYnIcQEnUwokX4RJjuUTQTPjbGIQdLojukH8/SrT4d/iYIjFJAuAVBMXvv8j8qyxRu02ByZRXsoUFESpPadu1xWV2D/MmEXxJfag3E7+81lWp+yVoRePGS22jSUrTF4ACpM2F726VRMMS6mDqkEgEkC+3OBtA33FXJ/wDiQ2opbRhioptqWAr30C/LrU58fNBBD+GSW7J1MjSoHoW1AFItyJqCUUqRVwk92cyz7JnmI84pGtRKUpKSTaNRANhAFO/A7WjDuO6VLJWAlI5aYM2vJMf/ADQ/jDOhiYIw4aSkykyVKgmOLkJgWrTwxgCnzFuPJZA0aFSi5WohQEg3ACttjFPJtw3GS0yLXmeLCVuFrUnWUl4qUUwANMIChAJA7CEG9Vf7Sp9nynFwFqStECVCCRKrgCd4Em8wN6cv5IH1uBGIcLM6VfCoqiDAWb7EkwALgcjSrPWsLhYQ0pTi4WkAOD7sgfii+527HpSY9PHYJFo8HeJVOrLSysrbQQo20lSDp1JO/EIJB2IMb0/zzM/Iw7zidwklM/zGyfqRXKcp8S4gcKSkACLpBPz+Xypw74sQ60prEJm4I0idRSdQCoNgSItXJl8ZvLdbeisGtPI5HiFltplBXdaU2HKQJKjyn86p3iXEIC1BCtQki1wmbAT/ALR9aHawPBqIMmyQZHv+fyNQOJ1KSw2NSlrAJ2GqYge/OumMIqWwFdDXwytwOIkny1LGo8BKSJhUKmLxuCLCrF4rw4KdfxqCCAU6rwdQUZOlASSTM3JA51TsqaKX0AcKgu9pKQPitzi9qsniHAYtxtIRpCVEhfEhIImASpSp9u/tWnG5p3QYvZiZvM3mEuMzYkpPMjkpIixk0VlmPcwi0vIAMzqSQZKJAKVDdN0iD3opgNsrC1lDq0rEqSY0KIspepRTMbWG3aazFZMrEOLcaxDbuo9dKgP5bSDQck9nwV0HRMFm3mNoWAUhSZ0qsRPI1mYY8ttLWBJSkkAczyHzpPkuGcbw6UP/ABCQCJICZ4RPOBUPiIEYVflkhUHV2TFo/c2rzFg+uurBTKRnmCUgNrUOJchatU61mVKUnnuYqLw5m32Z0FQ1NqBC09Qdo7jf+9QqW48loKI+7SnSADKgYmZUZOlPKKAxCCDB6c+oH0/6r2NCktLIt9o7QxhGVpkRpUAQQeRuDWisA2Osfsc6p3gbxRCU4d0bEhtXPeShXe9j7dJvq1pPSvFzYpY5NMspWtgTDNBBOh1aOgECxqdxlpwffIQ9Fgs8Kxfqmx+VaB5BEaTI9xSbNc2DbhQhMWvqtq6x0tPLlRxTyp1EWVVbMx3h5Ek4ckA/hWqb9rUuf8NOkgfd91A/pRuCzVKhdYEJk/Qm3Let1+I2+EJEzzNhpEgkHsRt3HpTt5U+DKSoSK8MOG0H1/tQT+REGAlVuccPud6vGGc1AFKhB71te4kG96C8nIg6Uc5xGWrlIIKlcim4A79KHcbWgjcR0/SK6a8IBpHiMcgAlKAm03G/WOXtVoeTKW1CNRQnwWeOnQ26rzEhUhDgUojqQsfkbUdlycOpSlPMJCQkhZSUqTpAkKTMchcC40iwG3i8U0VSpCACYFgpRTaSR0+lpmonsIxILWkqVaAAQQdwbHlNga6I+RK1aE0p9keLyhmQcKrUlXEkkwkCVAEWMHhIEiAQbGIpbm3hp9DWvSny03Ogc+ZJMKPQEzMcpgMsRkaSkgElKVuJTtZKVqA5Re59Sa3wAfwpHkurCTug3Qf+JsKdeTDU7ZnjdFALQNZXUXc8JN2sNPdm/vBrK6Pnh7JfH+BEcKtGpxDakg2HDAN4uVrH5VBi8tVcE6RuZ8tN+8K2oNS9KvvVkI1bIBmPUiflRasUg3aaUWzaTKuLmb2JA69zXMrW51/gAaWZKQoHTAImyo3MxB7Gl2NxCnAE8OlvUUmL3OxP4qehRKtKVhcmbpVPWIiKhewxJ4UkkmVWtVI5EmI4Ni3LfEDrDTradnBAMkFB/mT7fpQ7mDeQlLq21hK7pUoHj7yesz3pnjMJpSVFCwOoED3mpMt8RKbSUGHWlniQ7JBP+lX4TVVO1cUSlFp7sVMpClABYQFFIUo7JBMajFWV/IfJSpQhSUgkqkEEDnS/K38M2S462FlPwNarKVt95M2HUdedq2zXN3cQrUvSlO3loGkaeQkfEPWkmtW3Q0XTNn1eYUAGwQJ5ieh7UKjDoSqZ2mx2vtHpXuHURxAKgAg35GxG3eiW8akohxoKQDJI+O8f/UQbHrSaXwiutkN1uAaxrUNEqvbe53tG/asxmJKTqSohQumYIEAib3m/1pZmeG0LJQQUmFJgwYOxjejcU62rQpAVA3kg7QUkxsZkHlsaooul6EbW4FlmWPPk6EKWVHflJ5qUbCsLJacUCQFIJBKTIkdx+lWbLvFaW2Q1pAA5ggE3noaGyrANPPeY4pAQTZJN1HoAbxai8j31LYyiqSXI1yF9ZabBW6NQJk/7zF1fEIiKmwXm+e4HHFLaLK7WtpKFTYDuOe9Zm+Zo8xOiCUSIGw+VRYLG3eUrTq+zORySCSn4v3yPauNW23XJSW21ivwLiknELBAC3E/dnmIuUieo/I0wz7KErWTPE5IAPZJv6/1qlYVxSFoUkwoEQehromZLW4422Eo8whRQqDwgAapM7XFzXRmjU00yeOVxdlQy7CraxbSN1h1v3Ej6H9DXXVpUbiJAIqu5Bh0reV5uhbzQBCk7AGUkWsTwg9tRq0IQQOR/SvO8zLqkl6Hiq4FuIYWQYEH5VSfEmHfUo2Usnlfh6Rbe+3eumaVEXr1WGtUsWb43dAnHUqOZ4VtwNq1IKT3SQDOySeUSYn1qsDGkrji52F78yD1iu4ONAghQSQRsRStOSsjZlsG08IntXRHzIq24k3ifTK94dOlqSUhM8IkK+fep141SQINz6x/ejsxDSEwA2oGZ0kApIIBJTzAm8XHpekx8vWW1iIg60klJCjCVTyva/MjrU1HW3KiiaWwe9jXFNlJgkcrKEdT1/OqpmOISgkAET8Q/lkRad6s+V4bzEJUu6QNSzEACP5gqR1uIoprw/h3eFPNMwDMAmOu8z7iqQlHE9xJpy4KDhsaSN5N5mY5RtUreYlLgvJRexkBQj4ZsPhmrtjPBiAk+VGr/AFbelth89qRYfwJiNZX5jY5QJgD5SOe1dC8nDLe6JaJoXtZmoQJMm8dybqP7501/xMxeIsTFaf5BxGqdaCOkn9RzNNGvBzqU30zB+Em30vUMrwvdMpBS7E7uLBMhA+n9aytcV4VdCiDpn1V0rKovjrkIMvI16RYR2nfnUaEu+X5JVCNoKdrzIUK6b9hSIFDuZMiDAHafpUF5b7K7FIxeFd0SHdcQfhAO3peg8I7wEHStd7X129En52FX9eVXFhYX/p6Upx+TplR09+HhPpRh5Ce0hv0KgrGOBASV6TedQkX22En/AKqB/CJ0whQKQmVAEwfYgX/pTDFPEqLYGgkD/wBhKZ3AWbgC5odLcr0h0EwSRCokRYE2NjvFdkW+thWttzRvIUgpUlxtYO4gymYix7/nUn+GglpJABKVFXYAlXzjlTDDviR5gSFEkpOqIKCJSTuCSgQOk860ydUuqbUQV+W2pIVsNQCnI5k/Dz61KWae7l1/z9imiF1Hvb+GGLwTaUJQYg9PUE/nQ+GwKQFTAVqMCfwklIj0vRJV56iohKQCUgAlMhJ3vtEnl07VFm6W0NhxskGLaVrO53+HSALmdXteoQ1P6G93ydk5LSpqPGy/QSOZalxwkDrBuJAEct9jUOMydNoBFpJ3HaRypi0k/aEgEBtsJtqN9aTeSTue/L3qdx46WhwhSwTCrDSjaTEpKrfWuv5ZKSS9f39kcKhFxbf9/rK6MC5skA+kflUeIw6hAI9YuR6jl702MOkS2Cf5QSqO2xn1qPGMgkN6YVyAKT7aUp/WrqXshSIsqa0uCTI5aCkz6i4inDuQuKniQkKBkydpnYW3jnSgJcZHDrKZB4gdIPoRY00y3Mgu7yrWhPIEcwnnfmalktPUhklwyfBYPDYYFQl5wcwAQPTkn5k1tg31vONunhS4HEIHP4hcnldsiocZmqdm4iOdhSJrOXUNlkBKk6pEgkpvJCSDsb/M1salPd8glJR26Llkb6GFOuGdBUEA+gJJ7iZqzYDM0rukgi9c6XnhxEJDWhIMkJJXqO17cr/OjcNjylwQlYtfUkpvtbrXP5GC/wBSkJWjozeMuKlBNzM1XmMUQYgiexj51I5iFk2H6b9q8/46ZmMXMQRXuJcJSdJhVL8LihMKHueRrfM21FEoVG/I/pRUd6AVLG4eVKB1FQBEi6gk7SmJITad7Jm1jUD+b625WT5nlEJIMCCNK0FJEKRI5bWIO9A5niFaiFKbPIid+/3fD779RSrGvJKkkE20gzpIj/jFexDFdWc7kWj7ZDaNQCxZWgAAQASnXYJAKtO8zFtpMx8RuAgiU8GjULiBJg9LnexnbcCkuCxYJJDZDUQSCQAepsZ9ARP0ojFOXJTtawBIJAE7kzaJANJLGrpozbLN/irrTiFpKfKcTPlqVIDm4RqA4CpOqJtIG21eZZjm0p8xQA4lLEAKWsqVwiywofELQBe9VBGaFpAT+FaFCJ1cMkpBtvKjbeb+pGGfUltIEpMAyqYMGwSkkCdrnvAO9SeDY2s6VlmaqWUBSdMpUTJSYIIAHCSP5hv+GmSn65bgXXBCnFr2EQAdXqbySYt9KuWFxgdSmwIjYiDXHmxKJaEmwjMHpcVty/IVlAYlleowkxbn2rKCarkLRYib7VstUEWtQHnEcrbb9zRDL1jq5/sVChiZV79qHxDKY4gP2K8ZxP8AQ1jjpMmJEH86yQSieKcKEkL0ApVIMJ+HqaqaSkLARJAM8+IjsBa09vSuh5pqUNYBSpIPvPKJFVFbCYKFaCUkqlLh1JE3O+jVsIHSvV8bJ9NMLVqwYlClE+WDrAskjgPPh2Mn5RUPkBZBdJUSIEqSVACSBdQieRNeragFSfMlQGmQOUaYI2sBeKhbdMwTqA9jtyXEiLWrpX4Jtewth9bbYabW2kySARBhZ4gVq4YtvzrGHUhp1BbGq2oyiSSCCQSYO8CBaSaGexa9WoKSCEhKYgmCBvaJ2o1nDhbaXCW29A03HmKWra4tzNBwS57/AJCm+v0NMsxLbaHVBKiTHEop7wdJNrnvUDuYeaVeYoqIMovptYaNI/TvWYrCOQiGgDBIVspUc9Kjbf3qbBYTzGxBWdCgpVkzJnpcXm5I9OhelfUbdpR9ErSwCNYEbESoFPQE/sXovA4ZBUnSAFA3MqvO8Jk2A71th8CYnySdRM8W55niTv6US3kigLDyxNhxGOt5Av2ioSnGuRooMxuWtJFlqSqJgTJ2m3v1qu4tji1kCdJnVcEjeyTY+tOswC9IRpkk7A8QjYg7bVCzl7qxClFR0EqSoKtEEJCyrcg722oY7S5GaQHg8plBUC24TMgaFR3lKp2nb5VNh8rQkHWhwgCZSUpt0hSQR/1Ur+VNpJQSuE7KRCFG3OBO5jeKY5c40tqXG1jQIJh1YULAbWJN7H50zk72MltQBl6GzJS1pPWQuQP5tQkSOfX5U+yvDIdhSdv5dGkiOpKRI7+lAuZygAIZYCY2U4Qk25BIsPc0+yfG+YlJixm/fpXPnlJIPWw2YwukbXrz7EnVri8AG5iPTaiGbi9qjJNwdr1wNsmCYjLUkykkewj8r0LmGCUU6bEC8aQoqPSFWHyNOzEVCVwYgGhGbTsJRMzyfEOkApICQALJETMgJSAD79vZarwM8VRBHcxAjl7mBbvXVA6Dt/aoVYoSU7c/YfsV1rzMkVUaJ/GnyctbyENFAc1SQqQUqHENk6u45jkN6XY5CZJb1RCd13BPpJI/rXVcY407ZaNQSLTxJBHPSbE9yDSbEeHkL4irpy0gmdzA+k1eHmXvInLE+jmGNxRUACmdMXsTvzUBTDL8Y4o+ZqWVAQlKEqJINtMjYQImZ5Cr2nwmwTKoKSACAItMkA8pqf8AywxpCYsLXFom2xBFoEzyp5ebjqqFWKQmy/DnERdMpstOpZUk9kmNMbXJ29qt7OXgISFFKiPxC03250B/lfDmDCyQAJ1qO2255U1wjCUJ0AmBe/7jpXDlyxlwWhFrkiU0eqvaa8o1IT0rKhaKWeaB0FDqG/76V5WV0zJokw4v7j9K8zIxEW4TtWVlIxkVDHLKgNRJ+Le/I1V8Sga9huK9rK7sQ3RPhmxq2Hwjl6VBiEgLNh+4rKyqx+4z+00UOH/lTTLWU8XCLRFhXlZTy5B0QeIkgFJAgwb86By9wpgJJAO8GJ9Y3rKyg/sN2dJYSNAsOdR4q5PvWVleSxkAYo2Qec0UxdIm/wDYV5WVTooKC0n7W3wi7gmwqfx8dPlxaytrdKysrqjwia5Ky+4SyCSSY3ntTvwMs+W7c2KY7E7x0rKymyfYwdl0bWbXP7FEOm49KysrzGA9TtXjp29R+YrKykCFrO/75ClWJQINht/SvKynAbNJGkiBAKYHL4aJA39TWVlZBIFpEbcv1qEcvSvaymZjdj4TUrZsf31rKypMPR7WVlZT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3" name="Picture 5" descr="C:\Users\Карина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42918"/>
            <a:ext cx="5358661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4" name="Picture 6" descr="C:\Users\Карина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8286808" cy="2062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81956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Поява глобального суспільства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858280" cy="450059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схиляється</a:t>
            </a:r>
            <a:r>
              <a:rPr lang="ru-RU" dirty="0" smtClean="0"/>
              <a:t> до думки, </a:t>
            </a:r>
            <a:r>
              <a:rPr lang="ru-RU" dirty="0" err="1" smtClean="0"/>
              <a:t>що</a:t>
            </a:r>
            <a:r>
              <a:rPr lang="ru-RU" dirty="0" smtClean="0"/>
              <a:t> люди як вид все ж таки </a:t>
            </a:r>
            <a:r>
              <a:rPr lang="ru-RU" dirty="0" err="1" smtClean="0"/>
              <a:t>виникли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 Земля. До </a:t>
            </a:r>
            <a:r>
              <a:rPr lang="ru-RU" dirty="0" err="1" smtClean="0"/>
              <a:t>версії</a:t>
            </a:r>
            <a:r>
              <a:rPr lang="ru-RU" dirty="0" smtClean="0"/>
              <a:t> про </a:t>
            </a:r>
            <a:r>
              <a:rPr lang="ru-RU" dirty="0" err="1" smtClean="0"/>
              <a:t>позаземне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як правило </a:t>
            </a:r>
            <a:r>
              <a:rPr lang="ru-RU" dirty="0" err="1" smtClean="0"/>
              <a:t>схиляються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НЛО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позаземних</a:t>
            </a:r>
            <a:r>
              <a:rPr lang="ru-RU" dirty="0" smtClean="0"/>
              <a:t> </a:t>
            </a:r>
            <a:r>
              <a:rPr lang="ru-RU" dirty="0" err="1" smtClean="0"/>
              <a:t>цивілізацій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спірним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.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позаземного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- </a:t>
            </a:r>
            <a:r>
              <a:rPr lang="ru-RU" dirty="0" err="1" smtClean="0"/>
              <a:t>яким</a:t>
            </a:r>
            <a:r>
              <a:rPr lang="ru-RU" dirty="0" smtClean="0"/>
              <a:t> чином люди </a:t>
            </a:r>
            <a:r>
              <a:rPr lang="ru-RU" dirty="0" err="1" smtClean="0"/>
              <a:t>потрапили</a:t>
            </a:r>
            <a:r>
              <a:rPr lang="ru-RU" dirty="0" smtClean="0"/>
              <a:t> на планету Земля, де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люди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(на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невідомо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де б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нормального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). Тому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схилятись</a:t>
            </a:r>
            <a:r>
              <a:rPr lang="ru-RU" dirty="0" smtClean="0"/>
              <a:t> до </a:t>
            </a:r>
            <a:r>
              <a:rPr lang="ru-RU" dirty="0" err="1" smtClean="0"/>
              <a:t>теорії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3557" name="Picture 5" descr="C:\Users\Карина\Desktop\загруженно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793916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8" name="Picture 6" descr="C:\Users\Карина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14818"/>
            <a:ext cx="2600325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9" name="Picture 7" descr="C:\Users\Карина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80173"/>
            <a:ext cx="2214578" cy="287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арина\Desktop\images (6)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-42886"/>
            <a:ext cx="91440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3"/>
            <a:ext cx="8858312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Земля 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планета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Вона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по </a:t>
            </a:r>
            <a:r>
              <a:rPr lang="ru-RU" dirty="0" err="1" smtClean="0"/>
              <a:t>еліптичній</a:t>
            </a:r>
            <a:r>
              <a:rPr lang="ru-RU" dirty="0" smtClean="0"/>
              <a:t> </a:t>
            </a:r>
            <a:r>
              <a:rPr lang="ru-RU" dirty="0" err="1" smtClean="0"/>
              <a:t>орбіті</a:t>
            </a:r>
            <a:endParaRPr lang="ru-RU" dirty="0" smtClean="0"/>
          </a:p>
          <a:p>
            <a:r>
              <a:rPr lang="ru-RU" dirty="0" smtClean="0"/>
              <a:t>Земля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-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384400 км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Земля – </a:t>
            </a:r>
            <a:r>
              <a:rPr lang="ru-RU" dirty="0" err="1" smtClean="0"/>
              <a:t>єдина</a:t>
            </a:r>
            <a:r>
              <a:rPr lang="ru-RU" dirty="0" smtClean="0"/>
              <a:t> планета, </a:t>
            </a:r>
            <a:r>
              <a:rPr lang="ru-RU" dirty="0" err="1" smtClean="0"/>
              <a:t>що</a:t>
            </a:r>
            <a:r>
              <a:rPr lang="ru-RU" dirty="0" smtClean="0"/>
              <a:t> заселена </a:t>
            </a:r>
            <a:r>
              <a:rPr lang="ru-RU" dirty="0" err="1" smtClean="0"/>
              <a:t>живими</a:t>
            </a:r>
            <a:r>
              <a:rPr lang="ru-RU" dirty="0" smtClean="0"/>
              <a:t> </a:t>
            </a:r>
            <a:r>
              <a:rPr lang="ru-RU" dirty="0" err="1" smtClean="0"/>
              <a:t>організмами</a:t>
            </a:r>
            <a:r>
              <a:rPr lang="ru-RU" dirty="0" smtClean="0"/>
              <a:t>.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геосфери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Земля – планета людей.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ua.textreferat.com/referat-2404.html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http://uk.wikibooks.org/wiki/%D0%86%D1%81%D1%82%D0%BE%D1%80%D1%96%D1%8F_%D0%B3%D0%BB%D0%BE%D0%B1%D0%B0%D0%BB%D1%8C%D0%BD%D0%BE%D0%B3%D0%BE_%</a:t>
            </a:r>
            <a:r>
              <a:rPr lang="en-US" dirty="0" smtClean="0">
                <a:hlinkClick r:id="rId3"/>
              </a:rPr>
              <a:t>D1%81%D1%83%D1%81%D0%BF%D1%96%D0%BB%D1%8C%D1%81%D1%82%D0%B2%D0%B0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</a:t>
            </a:r>
            <a:r>
              <a:rPr lang="ru-RU" b="1" dirty="0" smtClean="0"/>
              <a:t> 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відомості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2. </a:t>
            </a:r>
            <a:r>
              <a:rPr lang="ru-RU" b="1" dirty="0" err="1" smtClean="0"/>
              <a:t>Геологічна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будова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 Атмосфера </a:t>
            </a:r>
            <a:r>
              <a:rPr lang="ru-RU" b="1" dirty="0" err="1" smtClean="0"/>
              <a:t>Землі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4. 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планети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5. Поява </a:t>
            </a:r>
            <a:r>
              <a:rPr lang="uk-UA" b="1" dirty="0" smtClean="0"/>
              <a:t>глобального суспільства</a:t>
            </a:r>
            <a:endParaRPr lang="ru-RU" b="1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Picture 4" descr="http://upload.wikimedia.org/wikipedia/commons/thumb/6/6f/Earth_Eastern_Hemisphere.jpg/200px-Earth_Eastern_Hemi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14356"/>
            <a:ext cx="2786058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/>
              <a:t>Загальні відомості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00108"/>
            <a:ext cx="7572428" cy="2857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це третя від Сонця планета Сонячної системи. Вона обертається навколо зірки по еліптичній орбіті (дуже близької до кругової) із середньою швидкістю 29.765 км/с на середній відстані 149.6 млн. км за період рівний 365.24 доби.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upload.wikimedia.org/wikipedia/commons/thumb/6/6f/Earth_Eastern_Hemisphere.jpg/200px-Earth_Eastern_Hemi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66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.allday.ru/a6/c2/e3/134997930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1425"/>
            <a:ext cx="91440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7420" y="4357694"/>
            <a:ext cx="7467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686700" cy="36861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має супутник - </a:t>
            </a:r>
            <a:r>
              <a:rPr lang="uk-UA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обертається навколо Землі на середній відстані 384400 км. Нахил земної осі до площини екліптики складає 66033`22``. Період обертання планети навколо своєї осі 23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 сек. Обертання навколо своєї осі викликає зміну дня і ночі, а нахил осі і обертання навколо Сонця - зміну пір року.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piter-piter.ru/uploads/posts/2014-01/thumbs/1390455761_ceres_earth_moon_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4364304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s4920.vkontakte.ru/u2424658/35673490/z_06f96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786346" cy="47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i28.fastpic.ru/big/2011/1123/d0/6c1c16b2a8a4f81d5d9fbd013b2c01d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41673"/>
            <a:ext cx="6429420" cy="201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42852"/>
            <a:ext cx="5715008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</a:t>
            </a:r>
            <a:r>
              <a:rPr lang="uk-UA" sz="2400" dirty="0" smtClean="0"/>
              <a:t>результаті диференціації речовини Землі, </a:t>
            </a:r>
            <a:r>
              <a:rPr lang="uk-UA" sz="2400" dirty="0" smtClean="0">
                <a:solidFill>
                  <a:schemeClr val="accent6"/>
                </a:solidFill>
              </a:rPr>
              <a:t>під дією свого гравітаційного поля, в умовах розігріву земних надр </a:t>
            </a:r>
            <a:r>
              <a:rPr lang="uk-UA" sz="2400" dirty="0" smtClean="0"/>
              <a:t>виникли і розвилися різні за хімічним складом, агрегатним станом і фізичними властивостями оболонки - геосфери: </a:t>
            </a:r>
            <a:endParaRPr lang="uk-UA" sz="2400" dirty="0" smtClean="0"/>
          </a:p>
          <a:p>
            <a:r>
              <a:rPr lang="uk-UA" sz="2400" dirty="0" smtClean="0"/>
              <a:t>ядро </a:t>
            </a:r>
            <a:r>
              <a:rPr lang="uk-UA" sz="2400" dirty="0" smtClean="0"/>
              <a:t>(у центрі), </a:t>
            </a:r>
            <a:endParaRPr lang="uk-UA" sz="2400" dirty="0" smtClean="0"/>
          </a:p>
          <a:p>
            <a:r>
              <a:rPr lang="uk-UA" sz="2400" dirty="0" smtClean="0"/>
              <a:t>мантія,</a:t>
            </a:r>
          </a:p>
          <a:p>
            <a:r>
              <a:rPr lang="uk-UA" sz="2400" dirty="0" smtClean="0"/>
              <a:t>земна </a:t>
            </a:r>
            <a:r>
              <a:rPr lang="uk-UA" sz="2400" dirty="0" smtClean="0"/>
              <a:t>кора, </a:t>
            </a:r>
            <a:endParaRPr lang="uk-UA" sz="2400" dirty="0" smtClean="0"/>
          </a:p>
          <a:p>
            <a:r>
              <a:rPr lang="uk-UA" sz="2400" dirty="0" smtClean="0"/>
              <a:t>гідросфера</a:t>
            </a:r>
            <a:r>
              <a:rPr lang="uk-UA" sz="2400" dirty="0" smtClean="0"/>
              <a:t>, </a:t>
            </a:r>
            <a:r>
              <a:rPr lang="uk-UA" sz="2400" dirty="0" smtClean="0"/>
              <a:t>атмосфера</a:t>
            </a:r>
            <a:r>
              <a:rPr lang="uk-UA" sz="2400" dirty="0" smtClean="0"/>
              <a:t>, </a:t>
            </a:r>
            <a:r>
              <a:rPr lang="uk-UA" sz="2400" dirty="0" smtClean="0"/>
              <a:t>магнітосфера</a:t>
            </a:r>
            <a:r>
              <a:rPr lang="uk-UA" sz="2400" dirty="0" smtClean="0"/>
              <a:t>. </a:t>
            </a:r>
            <a:endParaRPr lang="uk-UA" sz="2400" dirty="0" smtClean="0"/>
          </a:p>
          <a:p>
            <a:pPr algn="ctr">
              <a:buNone/>
            </a:pPr>
            <a:r>
              <a:rPr lang="uk-UA" sz="2400" dirty="0" smtClean="0"/>
              <a:t>У </a:t>
            </a:r>
            <a:r>
              <a:rPr lang="uk-UA" sz="2400" dirty="0" smtClean="0"/>
              <a:t>складі Землі переважає залізо (34.6%), кисень (29.5%), кремній (15.2%), магній (12.7%).</a:t>
            </a:r>
            <a:endParaRPr lang="uk-UA" sz="2400" dirty="0"/>
          </a:p>
        </p:txBody>
      </p:sp>
      <p:pic>
        <p:nvPicPr>
          <p:cNvPr id="18434" name="Picture 2" descr="http://www.metallszpk.ru/content/images/newsi1/03/zemlya_stro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332" y="4000504"/>
            <a:ext cx="333767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ebiology.ru/wp-content/uploads/2010/08/geosf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143272" cy="377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/>
              <a:t>Геологічна будова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8786874" cy="15001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Внутрішнє ядро, за припущенням, має діаметр 2600 км і складається з чистого заліза чи нікелю, зовнішнє ядро товщиною 2250 км із розплавленого заліза або нікелю, мантія близько 2900 км товщиною складається переважно з твердих гірських порід, відділена від земної кори поверхнею </a:t>
            </a:r>
            <a:r>
              <a:rPr lang="uk-UA" dirty="0" err="1" smtClean="0"/>
              <a:t>Мохоровичича</a:t>
            </a:r>
            <a:r>
              <a:rPr lang="uk-UA" dirty="0" smtClean="0"/>
              <a:t>. </a:t>
            </a:r>
            <a:endParaRPr lang="uk-UA" dirty="0"/>
          </a:p>
        </p:txBody>
      </p:sp>
      <p:pic>
        <p:nvPicPr>
          <p:cNvPr id="20482" name="Picture 2" descr="http://upload.wikimedia.org/wikipedia/commons/thumb/c/cb/Earth-crust-cutaway-english_uk.svg/995px-Earth-crust-cutaway-english_u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82860"/>
            <a:ext cx="6357982" cy="437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/>
              <a:t>Атмосфера Землі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6286544" cy="34290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Атмосфера </a:t>
            </a:r>
            <a:r>
              <a:rPr lang="ru-RU" dirty="0" err="1" smtClean="0">
                <a:solidFill>
                  <a:schemeClr val="accent6"/>
                </a:solidFill>
              </a:rPr>
              <a:t>Землі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все </a:t>
            </a:r>
            <a:r>
              <a:rPr lang="ru-RU" dirty="0" err="1" smtClean="0"/>
              <a:t>живе</a:t>
            </a:r>
            <a:r>
              <a:rPr lang="ru-RU" dirty="0" smtClean="0"/>
              <a:t> 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згубного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Атмосфера </a:t>
            </a:r>
            <a:r>
              <a:rPr lang="ru-RU" b="1" dirty="0" err="1" smtClean="0"/>
              <a:t>Землі</a:t>
            </a:r>
            <a:r>
              <a:rPr lang="ru-RU" b="1" dirty="0" smtClean="0"/>
              <a:t> </a:t>
            </a:r>
            <a:r>
              <a:rPr lang="ru-RU" b="1" dirty="0" err="1" smtClean="0"/>
              <a:t>включає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· тропосферу (до 15 км)</a:t>
            </a:r>
          </a:p>
          <a:p>
            <a:pPr>
              <a:buNone/>
            </a:pPr>
            <a:r>
              <a:rPr lang="ru-RU" dirty="0" smtClean="0"/>
              <a:t>· стратосферу (15—100 км)</a:t>
            </a:r>
          </a:p>
          <a:p>
            <a:pPr>
              <a:buNone/>
            </a:pPr>
            <a:r>
              <a:rPr lang="ru-RU" dirty="0" smtClean="0"/>
              <a:t>· </a:t>
            </a:r>
            <a:r>
              <a:rPr lang="ru-RU" dirty="0" err="1" smtClean="0"/>
              <a:t>іоносферу</a:t>
            </a:r>
            <a:r>
              <a:rPr lang="ru-RU" dirty="0" smtClean="0"/>
              <a:t> (100 — 500 км).</a:t>
            </a:r>
          </a:p>
          <a:p>
            <a:endParaRPr lang="uk-UA" dirty="0"/>
          </a:p>
        </p:txBody>
      </p:sp>
      <p:sp>
        <p:nvSpPr>
          <p:cNvPr id="19458" name="AutoShape 2" descr="data:image/jpeg;base64,/9j/4AAQSkZJRgABAQAAAQABAAD/2wCEAAkGBxASEhIUEhQSExAXFBUYEhYYEBUWFxYTGBcWFhkVGBUYHyohGBolHxgTITIjJikrLy4uFx8zODMsNygtLisBCgoKDg0OGxAQGiwlHyQsLCwtMCssLCwsLC0sLCwsLCwsMDUuLCwsLCwsLCwsLCwsLCwsLCwsLCwsLCwsLCwsLP/AABEIANIA8AMBEQACEQEDEQH/xAAbAAEAAgMBAQAAAAAAAAAAAAAAAwUBBAYCB//EAEMQAAIBAwMABQcKBQIGAwEAAAECAwAREgQTIQUiMUFRBhQVMmFxkSMzU2JygZOx0eFCUpKhsgfBJENzgqLwg7PCJf/EABoBAQADAQEBAAAAAAAAAAAAAAABAgMEBQb/xAA7EQACAQMCAgkACAUEAwEAAAAAARECAxIEITFhBRMUMkFRcZGhFSIzgbHB0fBCUmJy4QYjNMKSo/FD/9oADAMBAAIRAxEAPwD7jQCgFAch/qLO6Rw4MyXdr4sVvx7KlKQcN6Qn+lm/Ff8AWrYgekJ/pZvxX/WmIHpCf6Wb8V/1piB6Qn+lm/Ff9aYgekJ/pZvxX/WmIHpCf6Wb8V/1piB6Qn+lm/Ff9aYgekJ/pZvxX/WmIHpCf6Wb8V/1piB6Qn+lm/Ff9aYgekJ/pZvxX/WmIHpCf6Wb8V/1piB6Qn+lm/Ff9aYgekJ/pZvxX/WmIHpCf6Wb8V/1piB6Qn+lm/Ff9aYgekJ/pZvxX/WmIMprtQTYSzE+Alcn86rVFKmpwgWMGj6QbnOZF8XmZR/c3rzLvTGitvFV5Pyp+s/gurdT8CSwT53WyE/yxO7f+V7Vl27WXvsNO0vOt4/HEnGlcX7D08ifNrM5/ml1Dn/wBtTsOvvfbX8V5UKPl7jKlcF7mnrun9TL2yFQOwISv9xyfjXZpOjbWmqddMup7N1Ntv8AIrVW2fVujiTFETycEv8A0iusqbFAKAUAoDnOlOk3ik1QlmEUKxadkZY1yXcklQqC5IZ2KgAngXHHeQNXo/pacyQBplZiyKY12yHjaN3MuSjkgrYlTjdG45oCL/Ur5uD7bf41pbUkM4K1a4kC1MQLUxAtTEC1MQLUxAtTEC1MQLUxAtTEC1MQLUxAtTEC1MQbum6H1EnqxtbxIxHxNedqOldFYcV3FPkt37KS6oqfgbA6JjT56eNfqpeRv7dhrl+lL17/AI2nrfOr6i+dy2CXFgT6NPVjklPjIwUfBf8AenZulL32l2m2vKhS/d/kJoXBSYbp2YC0YjhHgkYH9zerU9AadvK86rj/AK6m/jZDrX4bFfPO7m7szH2sT+depZ0tqyot0KlckkZupviR2rXEgWpiDBFMQfZ+jfmYv+mn+IrnfEsbNQBQCgFAeXjB7QD7xegMLGotYAWFhwOB4UByP+pPzcH22/xrewpbIZwVdOJUUxApiBTECmIFMQKYgUxApiBU4g2dN0fNJ6iMw8bcfE8Vw6nX6TTfbXKV9+/txLKip8EbvoTH56WKL2ZZN/Stef8ATSu/8SzXc5xjT7v9C/Vx3nBi+iTulnPt+TX9aYdL3+LotL/zq/Qf7a5j02y8QxxRe0IGb+o9tT9A0XN9TdruerheyHWx3VBpanWyyeu7t7Cxt8OyvS0/R+m0/wBlbpp9Fv78Sjrb4s17V1YlRTECmIFMQKYgUxANMQfZejfmov8App/iK4KuJc2agCgFAKAUAoDjv9SPm4Ptt+VdWlUtlajhK7cSopiBTECmIFMQKYglg0sj+ojN7lJ/vXNqNVY06m9XTT6tIsk3wRvjoKQC8rRwj6zi/wABXlPp/T1uNNRXdf8ATS493CL9U/HYztaJO15Jj4KuC/E81HWdL3+5botL+p5P2Wwi2vGR6XVPmYIk9pu7fE1P0Hcvf8vUV18l9Sn2Q6xLuo1tT0pPJ68jEeANh8BXbpuh9FpvsrVK58X7uWVdyp8WVOq6QhiNpHVDx2+3gV31NLiypNBMrrkhyXx91SknuiCS1TiBamIFqYgWpiDwZFyC3GRBIHeQLAn+4+NRG8A92qcQLUxAtTEGCKYg+o9IZeaw2zwvBu4Z57XVyth1vC9ubXryqu8zQr9ZJKdPAG854V88Vl3MijbORQXJ7L/Wteqg02OryOfnGVz51iJcdrfgx27cX2t35vm2V+bUBb9ERz5aZnabHGcYN2YZ3iaS4yzwwHWPjxcmgOhoCCbWRJlk6LiAz3cDFSSAWv2AkHk+BoDymvhLKokjLsuSKJFJZP5lF7le3kUBzH+o3zcP22/Ku3RKamVqOFr0cSgpiD1FCzGyqzHwCk/lWd25btU5XKlSubS/ElJvgWCdBz2u+Ma+LuF/evFuf6h0SeNp1XKvK3S6v8fJorNXjt6no6TSp68zSHwjX/8ATcVXtfS1/wCw09NC87lX/WncY21xc+gPSMKfNQJf+aQlz8KfRGsv/wDJ1VUeVuKF77sdZSu7T7kWo6Y1D8Fyo8F6o/tXTY6A0Fl5K0qn51fWfzJDu1PxNAm/bya9ZUJKEjMVOIFMQKYgrfKAfI//ACQ//alZXafq/evxJRWdOTyiWQZiMLGphvNIl2OVyERTum9hib9g45vWV2VU948t/wBySiPUalstR8q/nCSRiGMOwUkxxG23/EpJa9xwOeO2je9W++0L7kDzq9VOBqEDyXkaQxtc3jWMnMA/w8BLe1jUVOrdec/HEEmo1DfKlpJFnXDzdA5AcFEIOHZJdi4N72t3VL8Ze/h+/EGxHN8o5aSQagSsqRBziUF8Rt9mJFiX/v3VZcd3vPD9/iQVsckJkhL6iUE6dzITMykSXS4+ob36gt2dlZrGVNXh5/v2JPWo1WoIu77biCNo8pZI7uVN220U7rZWuv3WF6N1eLjZfvn6A2J9Sc5/lX84WWIQxh2sbxxEjb71JL3uOBzx21Z8XvvKhewB1jb6EO3OoKFTOxbHIrzABiq8CzHk8eNJ+t98cfyB0xFdWJU+x9HfNRf9NP8AEV4dfeZqbFVAoBQCgKHX9CsZpJY1j63mrWPVzkhlkdixA7SpQA8+qPCgNXo7oGeNo77eIlEzsGOStjIu0otyozABuOMuKAg/1F+bh+235V6HR6mqopWcbotI8rhV7e0nuA7yfZXRr9bZ0Nl3rz28F4t+CXNkUUupwjek1GmiOKRCYjtd2OJPfZPCvGtaPpTW09ZfvOzS/wCChLJLwmp+PojR1UU7JSRy9NzkWVhGvgihf79tdNr/AE1oKXlcpdyrzrbq+Ht8EO9V4behXyOWN2JY+JN/zr2bdmi3TjRSkuSgzbniebVfEgUxApiBTECmIFMQKYgWpiBamIIodMqs7Dtdsm9+Kpx4cKtQraTb8xJLapxAtTEC1MQRNpVLh7dYKVHhYkE8ePAqOrUyJJbVOIIodMqs7Dtdsm9+Kpx4cKtQraTb8xJLapxAIqcQfWV1axaeNiGbqxKqqBkzviqqLkDkkckgDtJAr5253n6myPEvTUYjSQLI2ZYKqqMrqGLg3IAxCPfnusLki9AeI/KGAk2zwCMyuELK4THMIFuxIzXi3PNr2NgN/Q6pZY45Fvi6K63FjZgCLjuPNAT0AoBQHL+XOlaUQIguS7e4C3JPsrptayzo7Vy/ecUpL1b8EubIdLqaSOU1upSNTDCbr/zX73PgPq/+++vR/R97V3lr9cof/wCdHhQvN/1v4/BXUqVjT978yrtX0mJiKYgWpiBTECmIFMQKYgUxApiBTECmIFMQKYgUxApiBTECmIFMQKYgUxAIpiD6r5nu6eJblSBE6sACQyFWBse0XFj7Ca+Xud9+rNkQN0F8miLK64liGxS+TiQSMRa3W3CfAED3VQk9aHoCOJwVZttVcRJYWTPDI3tc+p3/AMzeywG/0fpRFFHGpJVEVAT2kKAAT8KA2KAUAoDmvLPUmPzZx3SNf2qRYj4VvToaddp72nq/ip2fk1un9zIyxaZxnS+j25Db5tush7ip54Psr0egtf2zSLP7Sj6ta8VVTs59eJS7RjVyNLGvZgzM40gHPw6PUCws1lkaVSW7WcsMD7B1j/3r4Vx0261t5Offw/fmi0olVtXivrlsl7VUC3VyDG17etbs7+Txey62F5jYEaorwZAcCblUB3MPVta2OVrffzUf7rXj8cY/AbGJdTqULsQ2A7AcescwoVeBywJIHPYOaOu5S23w/wA/mNiSU6kEgZkWUMcVADXW5Xg3B63ifdUvrE43I2LDQbhjQyC0mIyHHb39nFb25dKy4kMnxq8AY0gDGkAY0gDGkAY0gDGkAY0gDGkAY0gDGkAY0gArSAfXej/mo/sL/iK+Su9+r1ZuuBsVmSKAUAoDR6Z6Q2IjJjl1kUC5HLuqXNgTYXvwCeOAaArdB5SGUwnatG5RGbc5WV0aQLhjytgouSDduzg2A1vLxbpD9pvyr1ei3FVXoZ3Dm9LrCq4OBJF/Ke77J7qz1/Qlu9c7TpqnavfzU+PKpcKl8ii60oe6PcvRiuC0ByHeh9df1Fc9np25pa1Y6Tpwb2Va3t1ff/C+TLO0qlNG/LxK/ar6RVpqUYjaqciBtUyA2qZAwYaSDO1TIDapkBtUyA2qZAbVMgNqmQG1TIDapkBtUyA2qZAbVMgNqmQG1TIDapkAYqZA+jzatotPEVUM7bKKCSBdyqXJAPAvf7q+Uu99+rOhcDXfpqQwxOkaGR2kUqZCFUxCTPrY3PMZA4771Qkl6M6XaaUrt4xmCGVGLgltzK4xHqgWHfc88CwuBbUBWjpbn5nUbf8APtceHqX3P/GgNvWaRJVxcEi6sLMVIZSGBDKQQQQKA1NP0Hp0ZGVSGT1flHIyswzKk2Z+u/WNzz20BXeWa3SL7R/KvS6OcVVGdw5Xar1cjI9IpUggkEdhFZ3rdu9Q7dxJ0vinuiU2nKN3cSXiUYv3SAf5Dvr5z6P1fRjy6PedvxtVPh/ZV4ej2Ns6a+/x8/1NfUaBk9qnsYcg16fR/TGn1s00zTWuNFW1S+780Urtun0INqvUyMxtUyA2qZAbVMgNqmQG3TIHnEWvcW8b8fGmRJ6EdMiBtUyA2qZAbVMgYEdMgZ2qZAbVMgNqmQG1TIDapkAYqZA+gjSpJCiOLqVQ9pButmBBHIIIBBHhXzdzvv1Z0LgRy9C6dkCFDgLYjNxawYcEG4JDMCe+5veqEm0mlRWyCgNgEuP5FJIW3gLmgPGn18MmQSSNypxbGRTi3gbHg9nFAcpFpm9KlsIVAY+qJGlYbVtxy6FUW5sMGF7ck8rQHaUAoCi8qlusf2j+Vd+hcVMzuHObVejkZDapkBtUyBNBIydnKntU8g/dXmdIdF6fWxVXNNa4V07VL0f5GlFx0+hIdKj8p1W/kP8Asa85dI6vo36uuWdvwuUrh/evD1WxfCmvubPy/Q1mgINiLGvoLOot3qFXbqTpfBrdGLTThmNqtMiBtUyA2qZAg18XyUv/AE3/AMTUVVbMlHCaZP8AgjoubGLdHW5GmMRmP3bgMfuI8a40/wDb6v8Accfx2L+Mm/J0pqQJBGGCwQwFeIQjFoVkLStIwYJzjdRxi3J7Bfrat48PT5IhGx0r0tNCxcMJIyk5AxTbEkaMwiDKS+4CjZX4tfvq1d6qlz6kJDpDpLUacAbizZwbmZRQIm3Io8yFteO0hbk3+TPJpVdqp8Z29uHwSkmbWqlmSWODzgMZJQpfbTcjXalktYDEljHxcdl+3irOupNUz+4IKnonVTQRq+4Jg+s1iGMIoBxOolzUjm5ZPG1nH35UXKqVxnd/mS1J6XprVrCZDzlpJZhkIQA6qrKYgjlmj5scr9q81PXV4zynw+BCN/Va+WEsrTK+UKOrCIMVkaRYwqqpAYNl1b9mPJIq7uVU7T4EQbfk9qJXfURyZ/JmPHMRiQB1vZto493v5q1u422mGXe1WuRUbVMgDFU5A7vS+on2V/IV4NfefqdC4EtUJFAcD0hpRNqJ4ZdjKWTFXOjSQreJB1HM2QI6nOHBYdoF6AtxBpvOdvzqPzm/q7cG/wCqTbPHL1L82vbvoDp6AUBUeUS3VPefyrs0jhszuFHtV3ZGQ2qZAbVMgNqmQG1UNzswTh7izi47j3ivAu9E16et3ujqsG93Q+5V938L5o2V1VKK9/xPD6W3I5Xx/Wt9H01RcudRqKeru/yvg/7Xwf4kVWoWVO6I9qvZyMhtUyBhoAQQRcHgjxFJBCOjYvo09Tb9QfN/yfZ9lRsJIp+htO7IzwxMyABCY1JUAggAkcWIHwqGqXxRMnpOiIBIZRFGJTfJxGuRvYG7dpvYfAUimZgSY03Q+njDCOKJA/rhY1AYeBsOe+iVK4ISeF6C0ojMQghERIJTaXEsLWONrXFh8KRTEQJZB0P5N6fTliiJuF5Wz21DBZHL4Aj+EXA9yiq0U008A3I1Xk3p2jnSOOOFpkZHdI1Dda/PHbySaOmmGl4iTYi6D0yo6CGII/ziiNbP9oW5qyVKUQJJdL0bFFfbjRL2vigW9r2vb3n41KhcCJNjaqcgNqmQG1TIHRa/UvHChTHNmhjUsCVUuypkQCL2v2XFzYXFePX3mdC4GrJ0tN5pvKiGQFg9yVWyOyMwHJPqkgX7xzVSS7oDipVcdJhr4KZALmP1gYVsqts89jC+53nwtQGzpMTr2BEasJXIA1dmYbdwx09jf1mPaPWJtQFv5TGXYO1kDnEHKqzERl1zNk6x6t/V5oCk6LbUGTT5DUB8kHIl2/NxHIGL5cBiwBs3XF0HjQF/0ytwvvNdOmcNmdwqtqurIyG1TIDapkBtUyA2qZAbVMgZRSOyuXV6Sxq7fV3qZXyvR+Bamt0uUezGD7D/AGrx8td0b53rX/spX/ZfJr9S5yfweDDXs6TX2NXRnZqlfK9VxRlVQ6XDMbVdORUbVMgNqmQG1TIDapkBtUyA2qZAbVMgNqmQG1TIDapkBtUyA2qnIF82nSSMI6hkIFwRccWI/uAfurzauLOhcDCaCIKVCIFKhSAotgt7LbwFz8aqSbNAchqA56RS4yTMnEvJiuMceL/OYg9Z7DDnH3tQE8aHz21pQN9mwxbbA2bb4kxtcm4xy7+y9AdRQCgNPpFbhffW1lw2Z3DS2q3yMhtUyA2qZAbVMgNqmQG1TIDapkBtUyA268jVdF0V19dYq6u55rg/7lwa+TWm60oq3RjbrOz0tcs1qzrqcansql3Kvv8AB8mS7Samjf8AEztV7eRiNqmQG1TIDapkBtUyA2qZAbVMgNqmQG1TIDapkBtUyBjapkQXEfYPcK43xOlcD1UEigOQl1f/APUVC6A2xQbkRLAorMuIiLhuqDZnHHIv2ACCDVQz9IxyRCIAEgOFlDOTHITleEKWYBSvX9VCQSGoDtqAUBDqFvar0ODO4Q7VXyMRtUyA2qZAbVMgNqmQG1TIDapkBtUyA2qZAidb8Dk9/sr5/pTULVVLR2FlUqqXV5UpOd358uJ0Wqcfr1cCTar6DI5zO1TIDapkDnhrGMzg6hY3E23HpyinNcQVJsM+tctkDZQORwajItBCfKKRSgkSEFgpsJmyIM2zaNSnXI9b4DvuGQg8aHykkm+bjhPWh53mthKHKkALe4wPBAvccCmQgwvlPIxRUiiLOAw+WYhAY55MJLL1ZBs2I+t7OWROJ4Xyv63MabYjMjsJTdETa3SVK3OKyMfA4dpvwyIxJJ/KgowDRxjKLNRvEsrFoQqSKF6pImU+HHbzwyEF10FrfOYElxCli4IDBgCjshsw7RdTUqohqCw2qZEGNqmQJNc0ixOY8dwKccr4g27SByfd3+I7ayZ0rgY6LnMkMLtbJ40Y27LsoJ/OoJNqgKJ+h5jq1nEtkBa4zk9QpGAmGWFriQ3t/F480B70Hk1DCyMrznDHFWmLL1UMa8d9lYigLeeZUVnchUUFmYmwCgXJJ7hagNGDpvTu0aqxJkVWQ4PiQyl1Ba1gxUE4nmwoDb1DWtV6EZXeBDuVeDCRuUgSNykCRuUgSNykCRuUgSNykCRuVWp00J1VOEvMlb8CMyE9nA8a8Kq/f6Rbo0zdNrxr8Xyo/U6Iptb1bvy/U9KQOyvX0ujtaa31dpQvl835swruOpyz1uV0QVkblIEjcpAkxkL34v499IEke0medhniFv8AVBJt/c/GmJMkgIHZb4UgiQGHspiJIdVAkisji6t6wBIuPAkd3dbvHFMRJKbeA7Ldnd4e6mIk9B6QJG5SBI3KQJNsdn3VizrXAKoAAAAA4AHYB4UJBoDlWtHMl2nxEtncx624HNiXIMTgtgDwFsxItagOroDU6U0AnjwZnUXU3UgG6m4vcEEXA4oCp6P8nGi2F3c449tmunXaSOIxA5A2C2xNrfw9vNAW+vawHvrW0tzC/wAEae5W0HPI3KQJG5SBI3KQJG5SBI3KQJGdcur1dnSW+suuF4ebfkl4stRRVW4pMFq8mjSX+kWrmrWNvirfi/J1/obu5Ta2o3fn+hnOvfpoVKilQkczqkblTAkblIEjcpAkblIEjcpAkblIEjcpAkblIEjcpAkblIEjcpAkblIEjcpBElpH2D3CuV8Tvp4HqoJFAcl6USfUtpjNMDu2KBtMbKplbkBMlW8JHJvaSPm7cAdbQCgFAaPSrWC+81vYW7ObUcEVu5XTByyNykCRuUgSNykCRuUgSelPwrytd0lTYqVm1TndfClfjU/BeptbtOpZPanzMGSs9H0VV1i1Orqzu+H8tHKlfnxJuX1GFGy+X6mM69mDCRuUgSNykCSmPlVpgf8AmbWe3vbT7OeWFty1vW6t+y/fVckWxZdZVaCsmM6QJGdIEmc6QJMZ0gSa+q6QSNola95HwTi/WxZ+fDhWqHsFubGdTAkZ0gSM6QJG5SBI3KQJLXV57LbbBHw6rFMgDbtxuL/+9tcFXFnpU8Ec/wBH9LTtLAGkN2WD5PFPlEeBneX1chZxbggdW1uagk6oigK6LodVsNycxhshGZOre9+WAzYX5szEHvoCyoBQCgKzpxrBPefyrq0y3Zy6rgio3K64OKRuUgSNykCRuUgSSjjlvuHfXz9/pC9q7j0/R/htVcfdp5L+ar4Oqm1TbWd37l4v9Dw8169HQdGWdHS1RvU+9U96qnzZldv1XHvw8jzuV3wZSNykCRuUgSYdrgjxBpiJOU6J6Skg00OlGmnfUxokIBhcQNhZd0z2KBCBn237rX4rFSljG5tUk6sp2PGt6IiTUa+UQqo80Ro3wsN1vOtwq3ZkQUvbxFS6N248P1CrcJT4/oV0EfyeWm084j8xK6hCkqNLMzRFTcdaVwu8SyE3DWBNxVEttl4Fm9934ka9FFo+kFMF0OmRoAujkhQzgTKTHExLZ+p7Tx7KYbPb4Ge638fMstb0dDHJaTTO+m82UQJHA7hJyzmUlUHUdrxWY/ynkVZ0pPdbFVW2tnvJBFpmBHnkGonn2NMIGRXbF1HXUSrxE+fJckXHNzbiMf5kTl/K/M0ekIYhNp/ONPM8/n0pmcQSOJIispQBgLSLjh1Re2J47ah07qV4lk3Dh+BJLpJbQF4n80/4rajfSTajbylDR5QowZDhljcdUHHqnimL+7fwIyW+++3jB5MSCXDUw6mdx0bAIxtO7rIZdSBlgWEcnqgOTxiesKRvuvAmdpTXH9CPp2DVFJMoXfVpDCFddNNK8kixqxeKYHCGz5gqASbX5uLqqXHDcU1Uzx2PpRkrog5pMblIEnTweqvuH5V5lXeZ6tPdR7tVSwoBQCgNTpWdo4mYMiWtdnBZQLi/VUgsbdgvybUBTaPpnUl4hIsagukciYMHyeN5A4u3VHC9Ug263PFAbvlE1lT3n8q7NGt2ces4Iotyu6DgkblIEnpCSbDk1lfvW7Ft3LrilcWy1CqreNPEmLhPBn/sP3r55LU9MedvT+1dz9KX7v8ADrmjT86/hf5IGlJ5J5r6Gxp7di2rdqlKlcEjkquOpzU9zG5WsFZG5SBI3KQJG5SBI3KQJG5SBJ5lAZSrC6kEMPEHgimIyMxkKABwAAAPADgCmIkzuUgSNykCRuUgSRzRI5QsASjZIT/C1itx9xI++odMk5QSblTBEkYiQOZLDcKqhbvKKWYL7gWY/fUY7yTltBJuVMESNykCRnSBJ2Gn9Rfsj8q8evvM9mjuokqpYUAoBQEOs0kcq4SosiXBxZQRcG4Nj4EA0BFD0ZAjKyxRqyLihCAFV54B7hyfiaArvKg9WP7R/Ku7RcWcOu7qOezr0YPOkZ0gSTaOazqT2d/3i1eR07patR0fdt0KaolLmmn+R0aS4qL1LfA9yaV+0AMPEEGuex/qHQuKL1Tt1RwrTp+Yj5NK9Hd40qVycmuxI7QR7xXt2rtu6srdSa5OTlqTpcNQYzrSCsjOkCTQ6Y1ksaBowh66KQ2X8bqgIt4ZX+6qVtpSi9ENwyJenF4BV8yWVLAWkdHwcJc8AH+a3HNRmicGeX8oohyVkCg2LYjh8WfC173srDstfvqOspJ6tnpunUDYlJAwIDjqdQlkUZdbm+a9l+2pzRGD4yeU8o4Tl6wtfwP8LMOwnkhW47eKjrKSerqM6jygjTPJXBQgEHEGxDEHlvBW47ezjmjuJEKhvgWaS3AI7CAR7jWmxST1nUwRIzpAkZ0gSM6QJGdIEjOkCRnSBIzpAk7CdHbTkIxRzH1WABINu0BgRf3ivCr7z9T3aO6jlp9VrMVKmbzjZj21sxVlOmdnZgRYtuAcnm4Ufxc1LF/5OSMVm60jRiW0LOWLFNuInluSNwyjnwt2CgLegFAKAUBSeVA6sf2j+Vb2K8Wzg1/dpOexrp648yRjTrhIxp14kytx2Ej3GqXKqLixrSa5qSaa3S5TgnXVv2Ehh4EXryLnQuhqqyopdFXnQ3S/0+Dpp115KG5XNSZMkZ9ZLe1T/tVOz9I2PsNRlyuKflbluvsV9+iP7X+RjzeM+q9vYwt/erfSuvs/b6fLnbeXw4Y6mxX3Lkf3bfJFqOjCwsyh1up4N+VIYH7iAfurW3/qHRVvGurB+VadP47fJD0l+nelT6blbH0JEuV1JJZmuSwILOZOr/Lzbst2CvSov0VqaWmuTkwqrrTh7EnoqC2O2uPhbvxKX/pJH31brEV6yrzMr0ZCP4Aey5JJJswYEkm55VfgKnrUOsqNc9Bw9UKuKhkYjtvt3KLc9ignsHuqOsRPW1Gh0q+iie0sU5LEDJdPqHUl7/Jh0BHOTdQHvPFQ7tJejOpbNe6LvROrorKrqtuA8bIwA45RwCOzvq/XmVWzhk2FOvKyMKdcJGFOvEjCnXiSHTzK+eJvi5RuOxha4/uKdeWcriTYU64rIwp14kFKdeJO30vqJ9lfyrgqcs+gt91ehLUFxQCgFAKAUBTeUg6qe8/lVK68Tzuke7SUWNZ9eeVIxp14kY068SMadeJGNOvEjGnXiRjTrxJlbjsJHuNZ3HbuqLlKa5qS1Nyqnelx6Ew1Ldhsw9ovXm19F6WZtzQ/Ohtf4OqnX3YiqKlzUjKM9q2+yf8Aaow19r7K8ql5Vr81uT1+mr79Ef2v8h5uh9Vh7iLVP0pqrf21h+tDy+OJPZ7Nf2dxelWx5bSOO6/u5rW105pa3GcPyq2fyUr0V+lTjK5blJ5RwMRBZWJGqgJspNgG5Jt2AeNejTfVSlMxtvFtPbZnO9LrlLrwgmOrvENKVEhVJNtCLEdVOty17XW17irdb4m9DimiYjeff9wTzRNuN1Z/PvPAUYLLhsZi3W9QRbVwR437zTrfEhNR4Yxy4/jMkSdGyquneNJBqG1GqyY59mGpwLg8BL7dr8dlOtRPWJtpvaF+REYZdseZrqV1A0kwnLiRSZsQEBaThpc8iCL8X5sRd1scWTKn68RKj0/Q2po4SBsR6kabODzkFZgCnX4EbdYsDhnYcjg3tTrSqdX8TU7xw/foaHQ0SZv5us4n9IMVLLKFGnsMwS3ATHKynm5XjsqXcgvcbj60Rjy4joyHUAKXLiYQ6jzr5CcZNttfcld8D18SpUd3FlvTrRXVT4cJUbrz8PHhxJdObRK2nj1LL5kfOQd9GeRtvCzEZFx8qSUube8VHWEPvRU1x24fvy4ll5LRuNROLWhMMJXGKaOMyZShsd0klrYXIt3cUd2EZ3msF5y/KfDyPrem9Rfsj8q0W6Pat9xehJUlxQCgFAKA57U9HSHWLII/+YjCa69WIROjRWvlyxva1uvfuoCy6W0jSBQtuCb3Nc+ot1VpYnHrLFd1JU+BW+hpfq/H9q5ez3uR5/YL3L3HoaX6vx/anZ73Idgvcvcehpfq/H9qdnvch2C9y9x6Gl+r8f2p2e9yHYL3L3HoaX6vx/anZ73Idgvcvcehpfq/H9qdnvch2C9y9x6Gl+r8f2p2e9yHYL3L3HoaX6vx/anZ73Idgvcvcehpfq/H9qdnvch2C9y9x6Gl+r8f2p2e9yHYL3L3HoaX6vx/anZ73IfR97l7mV6ImHYVH/cazuaKq4orpT9S9Gj1FDmlx6MlHR8/fgw9p/auF9BUpzbmh/01NfHA612vhXjUuf8A8IYegArOwRVaQguQ5NyAFBsezgAcVPYukrfduU1LyqUfKLPTUXFFdGP9r/JmW6Gk7sbe+u21Y1LoTuJJ8nJxXOjq1V9RyuZj0NL9X+r9q07Pe5FPo+9y9x6Gl+r/AFftTs97kPo+9y9x6Gl+r/V+1Oz3uQ+j73L3IoPJ5kyxCjJi7dY8ubXPPuFS7F5+RL0N98YPcvQUjKVbEqQQRkeQRYinZ73ILQXk529zEXQUiqqqFCqAFGR4AFgKdnvcg9BebnY9+hpfq/1ftUdnvciPo+9y9y21cDNCyBmVsLXQ2YG3cbcV6NKhI9qhRSkcpPBrMVxE/nGzHtnr4qvmzhwxPVz3bdvNyvcOJLHmSHUXbbXVCPJvNLiXqyW01i4PWVchqDd+LZdxFwO4oBQCgFAKAp+kNRMdsqJIQupRWBWM7qFgtwVZsU5J5s3A7O8CgTpObNQ8zrCSvnb8LsSf8R8mGt1BksQse7H+e5A6roWWV9PA0wtM0SGQWtZyoLcd3N+KA3aAUAoBQCgFAKAUB5kJsbcmxt76AofJTVySBsnaQbUDOWHqalg+9F2cY2jOP8JYigOgoBQCgFAKAUAoCv8AKCd000zR33AhxIHYTxke2wHaTY2AJseygOY0XSepLRhpCevGIgpyWVW1UiS2YgGVVhCHKw/moDt6AUAoBQCgFAKAUAoBQCgFAKAUAoCo8pnlWINHK8TCSJTiqG4kljjN81PYGNrd9AU8vle6ZqIWkKPhcyKGbGZIWZlC8E5FhYWNh2XoCXR+VrygskK7e5YEym7RGSJEkUBf4lkD2PsHfwBrw+WxcKdqNMrEGTUYKAYpZLMcSQw2rEW/i9lqAlk8sWu4SJSVgllAaVlPyQjLIww4brkcXHV7aAn1vlO8TtG0cYkVosyZiqBJXjjjkyK9hZpR2f8AJb2UB503lbnLBHgnyj4MRKTZrTEMt1AdDtggg8hr8d4E2t12ox1UqMAIGkUIUyvjGhDN3mxLNYdotQGY+kStsNT5yN6BW6qEgSkpbOMBe9Xta4A54IoDoaAUAoBQCgFAKAUAoBQCgFAKAUAoBQCgFAKAUAoDBFAedtbk2Fza5sObdl/GgM7Y8B8P/fZQFX0lCu9pOqtjLITwOTsvz76As9pbk2Fz2mw57uaA5R+tLq8utbW6NRfnqAwsF5/huzm3ix8aA6vaW4NhcCwNhwB3e6gNLRC0+o9u0T7Tha/vsFH3CgPOvjUSaUAADfY2AAF9mY3t7+aAsqAUAoBQCgFAKAUAo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0" name="AutoShape 4" descr="data:image/jpeg;base64,/9j/4AAQSkZJRgABAQAAAQABAAD/2wCEAAkGBxASEhIUEhQSExAXFBUYEhYYEBUWFxYTGBcWFhkVGBUYHyohGBolHxgTITIjJikrLy4uFx8zODMsNygtLisBCgoKDg0OGxAQGiwlHyQsLCwtMCssLCwsLC0sLCwsLCwsMDUuLCwsLCwsLCwsLCwsLCwsLCwsLCwsLCwsLCwsLP/AABEIANIA8AMBEQACEQEDEQH/xAAbAAEAAgMBAQAAAAAAAAAAAAAAAwUBBAYCB//EAEMQAAIBAwMABQcKBQIGAwEAAAECAwAREgQTIQUiMUFRBhQVMmFxkSMzU2JygZOx0eFCUpKhsgfBJENzgqLwg7PCJf/EABoBAQADAQEBAAAAAAAAAAAAAAABAgMEBQb/xAA7EQACAQMCAgkACAUEAwEAAAAAARECAxIEITFhBRMUMkFRcZGhFSIzgbHB0fBCUmJy4QYjNMKSo/FD/9oADAMBAAIRAxEAPwD7jQCgFAch/qLO6Rw4MyXdr4sVvx7KlKQcN6Qn+lm/Ff8AWrYgekJ/pZvxX/WmIHpCf6Wb8V/1piB6Qn+lm/Ff9aYgekJ/pZvxX/WmIHpCf6Wb8V/1piB6Qn+lm/Ff9aYgekJ/pZvxX/WmIHpCf6Wb8V/1piB6Qn+lm/Ff9aYgekJ/pZvxX/WmIHpCf6Wb8V/1piB6Qn+lm/Ff9aYgekJ/pZvxX/WmIHpCf6Wb8V/1piB6Qn+lm/Ff9aYgekJ/pZvxX/WmIMprtQTYSzE+Alcn86rVFKmpwgWMGj6QbnOZF8XmZR/c3rzLvTGitvFV5Pyp+s/gurdT8CSwT53WyE/yxO7f+V7Vl27WXvsNO0vOt4/HEnGlcX7D08ifNrM5/ml1Dn/wBtTsOvvfbX8V5UKPl7jKlcF7mnrun9TL2yFQOwISv9xyfjXZpOjbWmqddMup7N1Ntv8AIrVW2fVujiTFETycEv8A0iusqbFAKAUAoDnOlOk3ik1QlmEUKxadkZY1yXcklQqC5IZ2KgAngXHHeQNXo/pacyQBplZiyKY12yHjaN3MuSjkgrYlTjdG45oCL/Ur5uD7bf41pbUkM4K1a4kC1MQLUxAtTEC1MQLUxAtTEC1MQLUxAtTEC1MQLUxAtTEC1MQbum6H1EnqxtbxIxHxNedqOldFYcV3FPkt37KS6oqfgbA6JjT56eNfqpeRv7dhrl+lL17/AI2nrfOr6i+dy2CXFgT6NPVjklPjIwUfBf8AenZulL32l2m2vKhS/d/kJoXBSYbp2YC0YjhHgkYH9zerU9AadvK86rj/AK6m/jZDrX4bFfPO7m7szH2sT+depZ0tqyot0KlckkZupviR2rXEgWpiDBFMQfZ+jfmYv+mn+IrnfEsbNQBQCgFAeXjB7QD7xegMLGotYAWFhwOB4UByP+pPzcH22/xrewpbIZwVdOJUUxApiBTECmIFMQKYgUxApiBU4g2dN0fNJ6iMw8bcfE8Vw6nX6TTfbXKV9+/txLKip8EbvoTH56WKL2ZZN/Stef8ATSu/8SzXc5xjT7v9C/Vx3nBi+iTulnPt+TX9aYdL3+LotL/zq/Qf7a5j02y8QxxRe0IGb+o9tT9A0XN9TdruerheyHWx3VBpanWyyeu7t7Cxt8OyvS0/R+m0/wBlbpp9Fv78Sjrb4s17V1YlRTECmIFMQKYgUxANMQfZejfmov8App/iK4KuJc2agCgFAKAUAoDjv9SPm4Ptt+VdWlUtlajhK7cSopiBTECmIFMQKYglg0sj+ojN7lJ/vXNqNVY06m9XTT6tIsk3wRvjoKQC8rRwj6zi/wABXlPp/T1uNNRXdf8ATS493CL9U/HYztaJO15Jj4KuC/E81HWdL3+5botL+p5P2Wwi2vGR6XVPmYIk9pu7fE1P0Hcvf8vUV18l9Sn2Q6xLuo1tT0pPJ68jEeANh8BXbpuh9FpvsrVK58X7uWVdyp8WVOq6QhiNpHVDx2+3gV31NLiypNBMrrkhyXx91SknuiCS1TiBamIFqYgWpiDwZFyC3GRBIHeQLAn+4+NRG8A92qcQLUxAtTEGCKYg+o9IZeaw2zwvBu4Z57XVyth1vC9ubXryqu8zQr9ZJKdPAG854V88Vl3MijbORQXJ7L/Wteqg02OryOfnGVz51iJcdrfgx27cX2t35vm2V+bUBb9ERz5aZnabHGcYN2YZ3iaS4yzwwHWPjxcmgOhoCCbWRJlk6LiAz3cDFSSAWv2AkHk+BoDymvhLKokjLsuSKJFJZP5lF7le3kUBzH+o3zcP22/Ku3RKamVqOFr0cSgpiD1FCzGyqzHwCk/lWd25btU5XKlSubS/ElJvgWCdBz2u+Ma+LuF/evFuf6h0SeNp1XKvK3S6v8fJorNXjt6no6TSp68zSHwjX/8ATcVXtfS1/wCw09NC87lX/WncY21xc+gPSMKfNQJf+aQlz8KfRGsv/wDJ1VUeVuKF77sdZSu7T7kWo6Y1D8Fyo8F6o/tXTY6A0Fl5K0qn51fWfzJDu1PxNAm/bya9ZUJKEjMVOIFMQKYgrfKAfI//ACQ//alZXafq/evxJRWdOTyiWQZiMLGphvNIl2OVyERTum9hib9g45vWV2VU948t/wBySiPUalstR8q/nCSRiGMOwUkxxG23/EpJa9xwOeO2je9W++0L7kDzq9VOBqEDyXkaQxtc3jWMnMA/w8BLe1jUVOrdec/HEEmo1DfKlpJFnXDzdA5AcFEIOHZJdi4N72t3VL8Ze/h+/EGxHN8o5aSQagSsqRBziUF8Rt9mJFiX/v3VZcd3vPD9/iQVsckJkhL6iUE6dzITMykSXS4+ob36gt2dlZrGVNXh5/v2JPWo1WoIu77biCNo8pZI7uVN220U7rZWuv3WF6N1eLjZfvn6A2J9Sc5/lX84WWIQxh2sbxxEjb71JL3uOBzx21Z8XvvKhewB1jb6EO3OoKFTOxbHIrzABiq8CzHk8eNJ+t98cfyB0xFdWJU+x9HfNRf9NP8AEV4dfeZqbFVAoBQCgKHX9CsZpJY1j63mrWPVzkhlkdixA7SpQA8+qPCgNXo7oGeNo77eIlEzsGOStjIu0otyozABuOMuKAg/1F+bh+235V6HR6mqopWcbotI8rhV7e0nuA7yfZXRr9bZ0Nl3rz28F4t+CXNkUUupwjek1GmiOKRCYjtd2OJPfZPCvGtaPpTW09ZfvOzS/wCChLJLwmp+PojR1UU7JSRy9NzkWVhGvgihf79tdNr/AE1oKXlcpdyrzrbq+Ht8EO9V4behXyOWN2JY+JN/zr2bdmi3TjRSkuSgzbniebVfEgUxApiBTECmIFMQKYgWpiBamIIodMqs7Dtdsm9+Kpx4cKtQraTb8xJLapxAtTEC1MQRNpVLh7dYKVHhYkE8ePAqOrUyJJbVOIIodMqs7Dtdsm9+Kpx4cKtQraTb8xJLapxAIqcQfWV1axaeNiGbqxKqqBkzviqqLkDkkckgDtJAr5253n6myPEvTUYjSQLI2ZYKqqMrqGLg3IAxCPfnusLki9AeI/KGAk2zwCMyuELK4THMIFuxIzXi3PNr2NgN/Q6pZY45Fvi6K63FjZgCLjuPNAT0AoBQHL+XOlaUQIguS7e4C3JPsrptayzo7Vy/ecUpL1b8EubIdLqaSOU1upSNTDCbr/zX73PgPq/+++vR/R97V3lr9cof/wCdHhQvN/1v4/BXUqVjT978yrtX0mJiKYgWpiBTECmIFMQKYgUxApiBTECmIFMQKYgUxApiBTECmIFMQKYgUxAIpiD6r5nu6eJblSBE6sACQyFWBse0XFj7Ca+Xud9+rNkQN0F8miLK64liGxS+TiQSMRa3W3CfAED3VQk9aHoCOJwVZttVcRJYWTPDI3tc+p3/AMzeywG/0fpRFFHGpJVEVAT2kKAAT8KA2KAUAoDmvLPUmPzZx3SNf2qRYj4VvToaddp72nq/ip2fk1un9zIyxaZxnS+j25Db5tush7ip54Psr0egtf2zSLP7Sj6ta8VVTs59eJS7RjVyNLGvZgzM40gHPw6PUCws1lkaVSW7WcsMD7B1j/3r4Vx0261t5Offw/fmi0olVtXivrlsl7VUC3VyDG17etbs7+Txey62F5jYEaorwZAcCblUB3MPVta2OVrffzUf7rXj8cY/AbGJdTqULsQ2A7AcescwoVeBywJIHPYOaOu5S23w/wA/mNiSU6kEgZkWUMcVADXW5Xg3B63ifdUvrE43I2LDQbhjQyC0mIyHHb39nFb25dKy4kMnxq8AY0gDGkAY0gDGkAY0gDGkAY0gDGkAY0gDGkAY0gArSAfXej/mo/sL/iK+Su9+r1ZuuBsVmSKAUAoDR6Z6Q2IjJjl1kUC5HLuqXNgTYXvwCeOAaArdB5SGUwnatG5RGbc5WV0aQLhjytgouSDduzg2A1vLxbpD9pvyr1ei3FVXoZ3Dm9LrCq4OBJF/Ke77J7qz1/Qlu9c7TpqnavfzU+PKpcKl8ii60oe6PcvRiuC0ByHeh9df1Fc9np25pa1Y6Tpwb2Va3t1ff/C+TLO0qlNG/LxK/ar6RVpqUYjaqciBtUyA2qZAwYaSDO1TIDapkBtUyA2qZAbVMgNqmQG1TIDapkBtUyA2qZAbVMgNqmQG1TIDapkAYqZA+jzatotPEVUM7bKKCSBdyqXJAPAvf7q+Uu99+rOhcDXfpqQwxOkaGR2kUqZCFUxCTPrY3PMZA4771Qkl6M6XaaUrt4xmCGVGLgltzK4xHqgWHfc88CwuBbUBWjpbn5nUbf8APtceHqX3P/GgNvWaRJVxcEi6sLMVIZSGBDKQQQQKA1NP0Hp0ZGVSGT1flHIyswzKk2Z+u/WNzz20BXeWa3SL7R/KvS6OcVVGdw5Xar1cjI9IpUggkEdhFZ3rdu9Q7dxJ0vinuiU2nKN3cSXiUYv3SAf5Dvr5z6P1fRjy6PedvxtVPh/ZV4ej2Ns6a+/x8/1NfUaBk9qnsYcg16fR/TGn1s00zTWuNFW1S+780Urtun0INqvUyMxtUyA2qZAbVMgNqmQG3TIHnEWvcW8b8fGmRJ6EdMiBtUyA2qZAbVMgYEdMgZ2qZAbVMgNqmQG1TIDapkAYqZA+gjSpJCiOLqVQ9pButmBBHIIIBBHhXzdzvv1Z0LgRy9C6dkCFDgLYjNxawYcEG4JDMCe+5veqEm0mlRWyCgNgEuP5FJIW3gLmgPGn18MmQSSNypxbGRTi3gbHg9nFAcpFpm9KlsIVAY+qJGlYbVtxy6FUW5sMGF7ck8rQHaUAoCi8qlusf2j+Vd+hcVMzuHObVejkZDapkBtUyBNBIydnKntU8g/dXmdIdF6fWxVXNNa4V07VL0f5GlFx0+hIdKj8p1W/kP8Asa85dI6vo36uuWdvwuUrh/evD1WxfCmvubPy/Q1mgINiLGvoLOot3qFXbqTpfBrdGLTThmNqtMiBtUyA2qZAg18XyUv/AE3/AMTUVVbMlHCaZP8AgjoubGLdHW5GmMRmP3bgMfuI8a40/wDb6v8Accfx2L+Mm/J0pqQJBGGCwQwFeIQjFoVkLStIwYJzjdRxi3J7Bfrat48PT5IhGx0r0tNCxcMJIyk5AxTbEkaMwiDKS+4CjZX4tfvq1d6qlz6kJDpDpLUacAbizZwbmZRQIm3Io8yFteO0hbk3+TPJpVdqp8Z29uHwSkmbWqlmSWODzgMZJQpfbTcjXalktYDEljHxcdl+3irOupNUz+4IKnonVTQRq+4Jg+s1iGMIoBxOolzUjm5ZPG1nH35UXKqVxnd/mS1J6XprVrCZDzlpJZhkIQA6qrKYgjlmj5scr9q81PXV4zynw+BCN/Va+WEsrTK+UKOrCIMVkaRYwqqpAYNl1b9mPJIq7uVU7T4EQbfk9qJXfURyZ/JmPHMRiQB1vZto493v5q1u422mGXe1WuRUbVMgDFU5A7vS+on2V/IV4NfefqdC4EtUJFAcD0hpRNqJ4ZdjKWTFXOjSQreJB1HM2QI6nOHBYdoF6AtxBpvOdvzqPzm/q7cG/wCqTbPHL1L82vbvoDp6AUBUeUS3VPefyrs0jhszuFHtV3ZGQ2qZAbVMgNqmQG1UNzswTh7izi47j3ivAu9E16et3ujqsG93Q+5V938L5o2V1VKK9/xPD6W3I5Xx/Wt9H01RcudRqKeru/yvg/7Xwf4kVWoWVO6I9qvZyMhtUyBhoAQQRcHgjxFJBCOjYvo09Tb9QfN/yfZ9lRsJIp+htO7IzwxMyABCY1JUAggAkcWIHwqGqXxRMnpOiIBIZRFGJTfJxGuRvYG7dpvYfAUimZgSY03Q+njDCOKJA/rhY1AYeBsOe+iVK4ISeF6C0ojMQghERIJTaXEsLWONrXFh8KRTEQJZB0P5N6fTliiJuF5Wz21DBZHL4Aj+EXA9yiq0U008A3I1Xk3p2jnSOOOFpkZHdI1Dda/PHbySaOmmGl4iTYi6D0yo6CGII/ziiNbP9oW5qyVKUQJJdL0bFFfbjRL2vigW9r2vb3n41KhcCJNjaqcgNqmQG1TIHRa/UvHChTHNmhjUsCVUuypkQCL2v2XFzYXFePX3mdC4GrJ0tN5pvKiGQFg9yVWyOyMwHJPqkgX7xzVSS7oDipVcdJhr4KZALmP1gYVsqts89jC+53nwtQGzpMTr2BEasJXIA1dmYbdwx09jf1mPaPWJtQFv5TGXYO1kDnEHKqzERl1zNk6x6t/V5oCk6LbUGTT5DUB8kHIl2/NxHIGL5cBiwBs3XF0HjQF/0ytwvvNdOmcNmdwqtqurIyG1TIDapkBtUyA2qZAbVMgZRSOyuXV6Sxq7fV3qZXyvR+Bamt0uUezGD7D/AGrx8td0b53rX/spX/ZfJr9S5yfweDDXs6TX2NXRnZqlfK9VxRlVQ6XDMbVdORUbVMgNqmQG1TIDapkBtUyA2qZAbVMgNqmQG1TIDapkBtUyA2qnIF82nSSMI6hkIFwRccWI/uAfurzauLOhcDCaCIKVCIFKhSAotgt7LbwFz8aqSbNAchqA56RS4yTMnEvJiuMceL/OYg9Z7DDnH3tQE8aHz21pQN9mwxbbA2bb4kxtcm4xy7+y9AdRQCgNPpFbhffW1lw2Z3DS2q3yMhtUyA2qZAbVMgNqmQG1TIDapkBtUyA268jVdF0V19dYq6u55rg/7lwa+TWm60oq3RjbrOz0tcs1qzrqcansql3Kvv8AB8mS7Samjf8AEztV7eRiNqmQG1TIDapkBtUyA2qZAbVMgNqmQG1TIDapkBtUyBjapkQXEfYPcK43xOlcD1UEigOQl1f/APUVC6A2xQbkRLAorMuIiLhuqDZnHHIv2ACCDVQz9IxyRCIAEgOFlDOTHITleEKWYBSvX9VCQSGoDtqAUBDqFvar0ODO4Q7VXyMRtUyA2qZAbVMgNqmQG1TIDapkBtUyA2qZAidb8Dk9/sr5/pTULVVLR2FlUqqXV5UpOd358uJ0Wqcfr1cCTar6DI5zO1TIDapkDnhrGMzg6hY3E23HpyinNcQVJsM+tctkDZQORwajItBCfKKRSgkSEFgpsJmyIM2zaNSnXI9b4DvuGQg8aHykkm+bjhPWh53mthKHKkALe4wPBAvccCmQgwvlPIxRUiiLOAw+WYhAY55MJLL1ZBs2I+t7OWROJ4Xyv63MabYjMjsJTdETa3SVK3OKyMfA4dpvwyIxJJ/KgowDRxjKLNRvEsrFoQqSKF6pImU+HHbzwyEF10FrfOYElxCli4IDBgCjshsw7RdTUqohqCw2qZEGNqmQJNc0ixOY8dwKccr4g27SByfd3+I7ayZ0rgY6LnMkMLtbJ40Y27LsoJ/OoJNqgKJ+h5jq1nEtkBa4zk9QpGAmGWFriQ3t/F480B70Hk1DCyMrznDHFWmLL1UMa8d9lYigLeeZUVnchUUFmYmwCgXJJ7hagNGDpvTu0aqxJkVWQ4PiQyl1Ba1gxUE4nmwoDb1DWtV6EZXeBDuVeDCRuUgSNykCRuUgSNykCRuUgSNykCRuVWp00J1VOEvMlb8CMyE9nA8a8Kq/f6Rbo0zdNrxr8Xyo/U6Iptb1bvy/U9KQOyvX0ujtaa31dpQvl835swruOpyz1uV0QVkblIEjcpAkxkL34v499IEke0medhniFv8AVBJt/c/GmJMkgIHZb4UgiQGHspiJIdVAkisji6t6wBIuPAkd3dbvHFMRJKbeA7Ldnd4e6mIk9B6QJG5SBI3KQJNsdn3VizrXAKoAAAAA4AHYB4UJBoDlWtHMl2nxEtncx624HNiXIMTgtgDwFsxItagOroDU6U0AnjwZnUXU3UgG6m4vcEEXA4oCp6P8nGi2F3c449tmunXaSOIxA5A2C2xNrfw9vNAW+vawHvrW0tzC/wAEae5W0HPI3KQJG5SBI3KQJG5SBI3KQJGdcur1dnSW+suuF4ebfkl4stRRVW4pMFq8mjSX+kWrmrWNvirfi/J1/obu5Ta2o3fn+hnOvfpoVKilQkczqkblTAkblIEjcpAkblIEjcpAkblIEjcpAkblIEjcpAkblIEjcpAkblIEjcpBElpH2D3CuV8Tvp4HqoJFAcl6USfUtpjNMDu2KBtMbKplbkBMlW8JHJvaSPm7cAdbQCgFAaPSrWC+81vYW7ObUcEVu5XTByyNykCRuUgSNykCRuUgSelPwrytd0lTYqVm1TndfClfjU/BeptbtOpZPanzMGSs9H0VV1i1Orqzu+H8tHKlfnxJuX1GFGy+X6mM69mDCRuUgSNykCSmPlVpgf8AmbWe3vbT7OeWFty1vW6t+y/fVckWxZdZVaCsmM6QJGdIEmc6QJMZ0gSa+q6QSNola95HwTi/WxZ+fDhWqHsFubGdTAkZ0gSM6QJG5SBI3KQJLXV57LbbBHw6rFMgDbtxuL/+9tcFXFnpU8Ec/wBH9LTtLAGkN2WD5PFPlEeBneX1chZxbggdW1uagk6oigK6LodVsNycxhshGZOre9+WAzYX5szEHvoCyoBQCgKzpxrBPefyrq0y3Zy6rgio3K64OKRuUgSNykCRuUgSSjjlvuHfXz9/pC9q7j0/R/htVcfdp5L+ar4Oqm1TbWd37l4v9Dw8169HQdGWdHS1RvU+9U96qnzZldv1XHvw8jzuV3wZSNykCRuUgSYdrgjxBpiJOU6J6Skg00OlGmnfUxokIBhcQNhZd0z2KBCBn237rX4rFSljG5tUk6sp2PGt6IiTUa+UQqo80Ro3wsN1vOtwq3ZkQUvbxFS6N248P1CrcJT4/oV0EfyeWm084j8xK6hCkqNLMzRFTcdaVwu8SyE3DWBNxVEttl4Fm9934ka9FFo+kFMF0OmRoAujkhQzgTKTHExLZ+p7Tx7KYbPb4Ge638fMstb0dDHJaTTO+m82UQJHA7hJyzmUlUHUdrxWY/ynkVZ0pPdbFVW2tnvJBFpmBHnkGonn2NMIGRXbF1HXUSrxE+fJckXHNzbiMf5kTl/K/M0ekIYhNp/ONPM8/n0pmcQSOJIispQBgLSLjh1Re2J47ah07qV4lk3Dh+BJLpJbQF4n80/4rajfSTajbylDR5QowZDhljcdUHHqnimL+7fwIyW+++3jB5MSCXDUw6mdx0bAIxtO7rIZdSBlgWEcnqgOTxiesKRvuvAmdpTXH9CPp2DVFJMoXfVpDCFddNNK8kixqxeKYHCGz5gqASbX5uLqqXHDcU1Uzx2PpRkrog5pMblIEnTweqvuH5V5lXeZ6tPdR7tVSwoBQCgNTpWdo4mYMiWtdnBZQLi/VUgsbdgvybUBTaPpnUl4hIsagukciYMHyeN5A4u3VHC9Ug263PFAbvlE1lT3n8q7NGt2ces4Iotyu6DgkblIEnpCSbDk1lfvW7Ft3LrilcWy1CqreNPEmLhPBn/sP3r55LU9MedvT+1dz9KX7v8ADrmjT86/hf5IGlJ5J5r6Gxp7di2rdqlKlcEjkquOpzU9zG5WsFZG5SBI3KQJG5SBI3KQJG5SBJ5lAZSrC6kEMPEHgimIyMxkKABwAAAPADgCmIkzuUgSNykCRuUgSRzRI5QsASjZIT/C1itx9xI++odMk5QSblTBEkYiQOZLDcKqhbvKKWYL7gWY/fUY7yTltBJuVMESNykCRnSBJ2Gn9Rfsj8q8evvM9mjuokqpYUAoBQEOs0kcq4SosiXBxZQRcG4Nj4EA0BFD0ZAjKyxRqyLihCAFV54B7hyfiaArvKg9WP7R/Ku7RcWcOu7qOezr0YPOkZ0gSTaOazqT2d/3i1eR07patR0fdt0KaolLmmn+R0aS4qL1LfA9yaV+0AMPEEGuex/qHQuKL1Tt1RwrTp+Yj5NK9Hd40qVycmuxI7QR7xXt2rtu6srdSa5OTlqTpcNQYzrSCsjOkCTQ6Y1ksaBowh66KQ2X8bqgIt4ZX+6qVtpSi9ENwyJenF4BV8yWVLAWkdHwcJc8AH+a3HNRmicGeX8oohyVkCg2LYjh8WfC173srDstfvqOspJ6tnpunUDYlJAwIDjqdQlkUZdbm+a9l+2pzRGD4yeU8o4Tl6wtfwP8LMOwnkhW47eKjrKSerqM6jygjTPJXBQgEHEGxDEHlvBW47ezjmjuJEKhvgWaS3AI7CAR7jWmxST1nUwRIzpAkZ0gSM6QJGdIEjOkCRnSBIzpAk7CdHbTkIxRzH1WABINu0BgRf3ivCr7z9T3aO6jlp9VrMVKmbzjZj21sxVlOmdnZgRYtuAcnm4Ufxc1LF/5OSMVm60jRiW0LOWLFNuInluSNwyjnwt2CgLegFAKAUBSeVA6sf2j+Vb2K8Wzg1/dpOexrp648yRjTrhIxp14kytx2Ej3GqXKqLixrSa5qSaa3S5TgnXVv2Ehh4EXryLnQuhqqyopdFXnQ3S/0+Dpp115KG5XNSZMkZ9ZLe1T/tVOz9I2PsNRlyuKflbluvsV9+iP7X+RjzeM+q9vYwt/erfSuvs/b6fLnbeXw4Y6mxX3Lkf3bfJFqOjCwsyh1up4N+VIYH7iAfurW3/qHRVvGurB+VadP47fJD0l+nelT6blbH0JEuV1JJZmuSwILOZOr/Lzbst2CvSov0VqaWmuTkwqrrTh7EnoqC2O2uPhbvxKX/pJH31brEV6yrzMr0ZCP4Aey5JJJswYEkm55VfgKnrUOsqNc9Bw9UKuKhkYjtvt3KLc9ignsHuqOsRPW1Gh0q+iie0sU5LEDJdPqHUl7/Jh0BHOTdQHvPFQ7tJejOpbNe6LvROrorKrqtuA8bIwA45RwCOzvq/XmVWzhk2FOvKyMKdcJGFOvEjCnXiSHTzK+eJvi5RuOxha4/uKdeWcriTYU64rIwp14kFKdeJO30vqJ9lfyrgqcs+gt91ehLUFxQCgFAKAUBTeUg6qe8/lVK68Tzuke7SUWNZ9eeVIxp14kY068SMadeJGNOvEjGnXiRjTrxJlbjsJHuNZ3HbuqLlKa5qS1Nyqnelx6Ew1Ldhsw9ovXm19F6WZtzQ/Ohtf4OqnX3YiqKlzUjKM9q2+yf8Aaow19r7K8ql5Vr81uT1+mr79Ef2v8h5uh9Vh7iLVP0pqrf21h+tDy+OJPZ7Nf2dxelWx5bSOO6/u5rW105pa3GcPyq2fyUr0V+lTjK5blJ5RwMRBZWJGqgJspNgG5Jt2AeNejTfVSlMxtvFtPbZnO9LrlLrwgmOrvENKVEhVJNtCLEdVOty17XW17irdb4m9DimiYjeff9wTzRNuN1Z/PvPAUYLLhsZi3W9QRbVwR437zTrfEhNR4Yxy4/jMkSdGyquneNJBqG1GqyY59mGpwLg8BL7dr8dlOtRPWJtpvaF+REYZdseZrqV1A0kwnLiRSZsQEBaThpc8iCL8X5sRd1scWTKn68RKj0/Q2po4SBsR6kabODzkFZgCnX4EbdYsDhnYcjg3tTrSqdX8TU7xw/foaHQ0SZv5us4n9IMVLLKFGnsMwS3ATHKynm5XjsqXcgvcbj60Rjy4joyHUAKXLiYQ6jzr5CcZNttfcld8D18SpUd3FlvTrRXVT4cJUbrz8PHhxJdObRK2nj1LL5kfOQd9GeRtvCzEZFx8qSUube8VHWEPvRU1x24fvy4ll5LRuNROLWhMMJXGKaOMyZShsd0klrYXIt3cUd2EZ3msF5y/KfDyPrem9Rfsj8q0W6Pat9xehJUlxQCgFAKA57U9HSHWLII/+YjCa69WIROjRWvlyxva1uvfuoCy6W0jSBQtuCb3Nc+ot1VpYnHrLFd1JU+BW+hpfq/H9q5ez3uR5/YL3L3HoaX6vx/anZ73Idgvcvcehpfq/H9qdnvch2C9y9x6Gl+r8f2p2e9yHYL3L3HoaX6vx/anZ73Idgvcvcehpfq/H9qdnvch2C9y9x6Gl+r8f2p2e9yHYL3L3HoaX6vx/anZ73Idgvcvcehpfq/H9qdnvch2C9y9x6Gl+r8f2p2e9yHYL3L3HoaX6vx/anZ73IfR97l7mV6ImHYVH/cazuaKq4orpT9S9Gj1FDmlx6MlHR8/fgw9p/auF9BUpzbmh/01NfHA612vhXjUuf8A8IYegArOwRVaQguQ5NyAFBsezgAcVPYukrfduU1LyqUfKLPTUXFFdGP9r/JmW6Gk7sbe+u21Y1LoTuJJ8nJxXOjq1V9RyuZj0NL9X+r9q07Pe5FPo+9y9x6Gl+r/AFftTs97kPo+9y9x6Gl+r/V+1Oz3uQ+j73L3IoPJ5kyxCjJi7dY8ubXPPuFS7F5+RL0N98YPcvQUjKVbEqQQRkeQRYinZ73ILQXk529zEXQUiqqqFCqAFGR4AFgKdnvcg9BebnY9+hpfq/1ftUdnvciPo+9y9y21cDNCyBmVsLXQ2YG3cbcV6NKhI9qhRSkcpPBrMVxE/nGzHtnr4qvmzhwxPVz3bdvNyvcOJLHmSHUXbbXVCPJvNLiXqyW01i4PWVchqDd+LZdxFwO4oBQCgFAKAp+kNRMdsqJIQupRWBWM7qFgtwVZsU5J5s3A7O8CgTpObNQ8zrCSvnb8LsSf8R8mGt1BksQse7H+e5A6roWWV9PA0wtM0SGQWtZyoLcd3N+KA3aAUAoBQCgFAKAUB5kJsbcmxt76AofJTVySBsnaQbUDOWHqalg+9F2cY2jOP8JYigOgoBQCgFAKAUAoCv8AKCd000zR33AhxIHYTxke2wHaTY2AJseygOY0XSepLRhpCevGIgpyWVW1UiS2YgGVVhCHKw/moDt6AUAoBQCgFAKAUAoBQCgFAKAUAoCo8pnlWINHK8TCSJTiqG4kljjN81PYGNrd9AU8vle6ZqIWkKPhcyKGbGZIWZlC8E5FhYWNh2XoCXR+VrygskK7e5YEym7RGSJEkUBf4lkD2PsHfwBrw+WxcKdqNMrEGTUYKAYpZLMcSQw2rEW/i9lqAlk8sWu4SJSVgllAaVlPyQjLIww4brkcXHV7aAn1vlO8TtG0cYkVosyZiqBJXjjjkyK9hZpR2f8AJb2UB503lbnLBHgnyj4MRKTZrTEMt1AdDtggg8hr8d4E2t12ox1UqMAIGkUIUyvjGhDN3mxLNYdotQGY+kStsNT5yN6BW6qEgSkpbOMBe9Xta4A54IoDoaAUAoBQCgFAKAUAoBQCgFAKAUAoBQCgFAKAUAoDBFAedtbk2Fza5sObdl/GgM7Y8B8P/fZQFX0lCu9pOqtjLITwOTsvz76As9pbk2Fz2mw57uaA5R+tLq8utbW6NRfnqAwsF5/huzm3ix8aA6vaW4NhcCwNhwB3e6gNLRC0+o9u0T7Tha/vsFH3CgPOvjUSaUAADfY2AAF9mY3t7+aAsqAUAoBQCgFAKAUAoB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2" name="Picture 6" descr="http://100facts.ru/wp-content/uploads/2012/07/857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72717"/>
            <a:ext cx="3571900" cy="2485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3" name="Picture 7" descr="C:\Users\Кари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357430"/>
            <a:ext cx="3390906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 Історія утворення планети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572560" cy="235745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Новий фактор, що робить могутній вплив на біосферу та навіть геосферу - діяльність людства, що з'явилося на Землі після появи (в результаті еволюції) людини менш 3 млн. років тому (єдності щодо датування не досягнуто і деякі дослідники вважають - 7 млн. років тому). Відповідно у процесі розвитку біосфери виділяють утворення і подальший розвиток</a:t>
            </a:r>
            <a:r>
              <a:rPr lang="uk-UA" dirty="0" smtClean="0">
                <a:solidFill>
                  <a:schemeClr val="accent6"/>
                </a:solidFill>
              </a:rPr>
              <a:t> ноосфери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1507" name="Picture 3" descr="C:\Users\Карина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414340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C:\Users\Карина\Desktop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5016"/>
            <a:ext cx="3571900" cy="100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www.amgpgu.ru/Evolution/Lectures/History/Pictures/Kambr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464347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 descr="C:\Users\Карина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647613"/>
            <a:ext cx="1500198" cy="1210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</TotalTime>
  <Words>433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ПЛАНЕТА ЛЮДЕЙ –  ЗЕМЛЯ</vt:lpstr>
      <vt:lpstr>ПЛАН </vt:lpstr>
      <vt:lpstr>Загальні відомості</vt:lpstr>
      <vt:lpstr>Слайд 4</vt:lpstr>
      <vt:lpstr>Слайд 5</vt:lpstr>
      <vt:lpstr>Слайд 6</vt:lpstr>
      <vt:lpstr>Геологічна будова</vt:lpstr>
      <vt:lpstr>Атмосфера Землі</vt:lpstr>
      <vt:lpstr> Історія утворення планети</vt:lpstr>
      <vt:lpstr>Слайд 10</vt:lpstr>
      <vt:lpstr>Поява глобального суспільства </vt:lpstr>
      <vt:lpstr>Висновок</vt:lpstr>
      <vt:lpstr>Джерела: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ЛЮДЕЙ –  ЗЕМЛЯ</dc:title>
  <dc:creator>Карина</dc:creator>
  <cp:lastModifiedBy>Карина</cp:lastModifiedBy>
  <cp:revision>7</cp:revision>
  <dcterms:created xsi:type="dcterms:W3CDTF">2014-03-04T18:57:51Z</dcterms:created>
  <dcterms:modified xsi:type="dcterms:W3CDTF">2014-03-04T20:06:56Z</dcterms:modified>
</cp:coreProperties>
</file>