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2" autoAdjust="0"/>
    <p:restoredTop sz="94660"/>
  </p:normalViewPr>
  <p:slideViewPr>
    <p:cSldViewPr>
      <p:cViewPr varScale="1">
        <p:scale>
          <a:sx n="69" d="100"/>
          <a:sy n="69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367ED-CB4A-4549-A565-7A5C0E07ABC6}" type="doc">
      <dgm:prSet loTypeId="urn:microsoft.com/office/officeart/2005/8/layout/hierarchy2" loCatId="hierarchy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BC7EED0-AAF5-4F57-8487-AA929286C681}">
      <dgm:prSet phldrT="[Текст]" custT="1"/>
      <dgm:spPr/>
      <dgm:t>
        <a:bodyPr/>
        <a:lstStyle/>
        <a:p>
          <a:r>
            <a: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Глобальні проблеми людства</a:t>
          </a:r>
          <a:endParaRPr lang="ru-RU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50BD3A-F805-43C6-A625-C1B62BD23457}" type="parTrans" cxnId="{71A30F48-4DE7-49A2-BD52-696FBE499D96}">
      <dgm:prSet/>
      <dgm:spPr/>
      <dgm:t>
        <a:bodyPr/>
        <a:lstStyle/>
        <a:p>
          <a:endParaRPr lang="ru-RU"/>
        </a:p>
      </dgm:t>
    </dgm:pt>
    <dgm:pt modelId="{841AA76B-421B-4AA2-B3A6-66B4C2AEFC94}" type="sibTrans" cxnId="{71A30F48-4DE7-49A2-BD52-696FBE499D96}">
      <dgm:prSet/>
      <dgm:spPr/>
      <dgm:t>
        <a:bodyPr/>
        <a:lstStyle/>
        <a:p>
          <a:endParaRPr lang="ru-RU"/>
        </a:p>
      </dgm:t>
    </dgm:pt>
    <dgm:pt modelId="{F108071A-C08B-43F5-8C64-7587C73CF268}">
      <dgm:prSet phldrT="[Текст]" custT="1"/>
      <dgm:spPr/>
      <dgm:t>
        <a:bodyPr/>
        <a:lstStyle/>
        <a:p>
          <a:r>
            <a:rPr lang="ru-RU" sz="2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політичні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A9222DC-6C25-43DA-B8BA-065D53733433}" type="parTrans" cxnId="{B367E25B-DE26-4F6C-B0D5-5A4CF72501F5}">
      <dgm:prSet/>
      <dgm:spPr/>
      <dgm:t>
        <a:bodyPr/>
        <a:lstStyle/>
        <a:p>
          <a:endParaRPr lang="ru-RU"/>
        </a:p>
      </dgm:t>
    </dgm:pt>
    <dgm:pt modelId="{65B315C1-2A7B-45BB-9F9C-DF79641FF212}" type="sibTrans" cxnId="{B367E25B-DE26-4F6C-B0D5-5A4CF72501F5}">
      <dgm:prSet/>
      <dgm:spPr/>
      <dgm:t>
        <a:bodyPr/>
        <a:lstStyle/>
        <a:p>
          <a:endParaRPr lang="ru-RU"/>
        </a:p>
      </dgm:t>
    </dgm:pt>
    <dgm:pt modelId="{4AF8BEAD-98DE-46C2-BCE4-77D7FBD94AE3}">
      <dgm:prSet phldrT="[Текст]" custT="1"/>
      <dgm:spPr/>
      <dgm:t>
        <a:bodyPr/>
        <a:lstStyle/>
        <a:p>
          <a:r>
            <a:rPr lang="ru-RU" sz="24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економічні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562E370-68B7-44CD-9A1B-13286C555B86}" type="parTrans" cxnId="{008C3439-3052-43D1-8B88-5889CB3C2695}">
      <dgm:prSet/>
      <dgm:spPr/>
      <dgm:t>
        <a:bodyPr/>
        <a:lstStyle/>
        <a:p>
          <a:endParaRPr lang="ru-RU"/>
        </a:p>
      </dgm:t>
    </dgm:pt>
    <dgm:pt modelId="{0C4E8F6E-81AF-499A-A65A-46433CB29D6A}" type="sibTrans" cxnId="{008C3439-3052-43D1-8B88-5889CB3C2695}">
      <dgm:prSet/>
      <dgm:spPr/>
      <dgm:t>
        <a:bodyPr/>
        <a:lstStyle/>
        <a:p>
          <a:endParaRPr lang="ru-RU"/>
        </a:p>
      </dgm:t>
    </dgm:pt>
    <dgm:pt modelId="{41E49232-158C-4D48-82D9-2D951B6BD715}">
      <dgm:prSet phldrT="[Текст]" custT="1"/>
      <dgm:spPr/>
      <dgm:t>
        <a:bodyPr/>
        <a:lstStyle/>
        <a:p>
          <a:r>
            <a:rPr lang="ru-RU" sz="24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демографічні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E8E5478-92B9-4C24-A7C0-2D6BC18898E5}" type="parTrans" cxnId="{89CC5471-5FEC-4A97-9572-6ADD3F9D84BA}">
      <dgm:prSet/>
      <dgm:spPr/>
      <dgm:t>
        <a:bodyPr/>
        <a:lstStyle/>
        <a:p>
          <a:endParaRPr lang="ru-RU"/>
        </a:p>
      </dgm:t>
    </dgm:pt>
    <dgm:pt modelId="{49CDB17E-4611-4C63-B959-E730AB818679}" type="sibTrans" cxnId="{89CC5471-5FEC-4A97-9572-6ADD3F9D84BA}">
      <dgm:prSet/>
      <dgm:spPr/>
      <dgm:t>
        <a:bodyPr/>
        <a:lstStyle/>
        <a:p>
          <a:endParaRPr lang="ru-RU"/>
        </a:p>
      </dgm:t>
    </dgm:pt>
    <dgm:pt modelId="{C9B732BD-B085-47C7-B5BF-018DABD83601}">
      <dgm:prSet phldrT="[Текст]"/>
      <dgm:spPr/>
      <dgm:t>
        <a:bodyPr/>
        <a:lstStyle/>
        <a:p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соціальні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CE6C5B4-4A38-4B2F-A5A0-6F4425863886}" type="parTrans" cxnId="{A297E6AE-1C27-4B87-8816-CEDA8AAE982D}">
      <dgm:prSet/>
      <dgm:spPr/>
      <dgm:t>
        <a:bodyPr/>
        <a:lstStyle/>
        <a:p>
          <a:endParaRPr lang="ru-RU"/>
        </a:p>
      </dgm:t>
    </dgm:pt>
    <dgm:pt modelId="{553AC8E0-83FD-452F-AC72-675150EF85F5}" type="sibTrans" cxnId="{A297E6AE-1C27-4B87-8816-CEDA8AAE982D}">
      <dgm:prSet/>
      <dgm:spPr/>
      <dgm:t>
        <a:bodyPr/>
        <a:lstStyle/>
        <a:p>
          <a:endParaRPr lang="ru-RU"/>
        </a:p>
      </dgm:t>
    </dgm:pt>
    <dgm:pt modelId="{84764657-AD90-40CC-A7D4-37D42DA79DE6}">
      <dgm:prSet phldrT="[Текст]"/>
      <dgm:spPr/>
      <dgm:t>
        <a:bodyPr/>
        <a:lstStyle/>
        <a:p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екологічні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1640CD0-2412-43F1-BD01-C2F8CC1C56E1}" type="parTrans" cxnId="{7A4D47B7-B262-4A77-8F5A-8E5EC1028587}">
      <dgm:prSet/>
      <dgm:spPr/>
      <dgm:t>
        <a:bodyPr/>
        <a:lstStyle/>
        <a:p>
          <a:endParaRPr lang="ru-RU"/>
        </a:p>
      </dgm:t>
    </dgm:pt>
    <dgm:pt modelId="{B87F6148-E605-4546-8F3F-D380C709088E}" type="sibTrans" cxnId="{7A4D47B7-B262-4A77-8F5A-8E5EC1028587}">
      <dgm:prSet/>
      <dgm:spPr/>
      <dgm:t>
        <a:bodyPr/>
        <a:lstStyle/>
        <a:p>
          <a:endParaRPr lang="ru-RU"/>
        </a:p>
      </dgm:t>
    </dgm:pt>
    <dgm:pt modelId="{A175E9D4-4E1C-4A6D-A512-4F17C07306D4}" type="pres">
      <dgm:prSet presAssocID="{364367ED-CB4A-4549-A565-7A5C0E07ABC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34787B-22CF-4D95-ACC4-E2E312C172F9}" type="pres">
      <dgm:prSet presAssocID="{7BC7EED0-AAF5-4F57-8487-AA929286C681}" presName="root1" presStyleCnt="0"/>
      <dgm:spPr/>
    </dgm:pt>
    <dgm:pt modelId="{CA00CB69-B02E-4F81-BD02-00C1A9B2CB95}" type="pres">
      <dgm:prSet presAssocID="{7BC7EED0-AAF5-4F57-8487-AA929286C681}" presName="LevelOneTextNode" presStyleLbl="node0" presStyleIdx="0" presStyleCnt="1" custAng="10800000" custFlipVert="1" custScaleX="186643" custScaleY="202633" custLinFactNeighborX="-66883" custLinFactNeighborY="-49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CF3F78-23F7-4DC9-A7DD-32E189EF6694}" type="pres">
      <dgm:prSet presAssocID="{7BC7EED0-AAF5-4F57-8487-AA929286C681}" presName="level2hierChild" presStyleCnt="0"/>
      <dgm:spPr/>
    </dgm:pt>
    <dgm:pt modelId="{382FCD78-26F1-43E7-8D21-724759F178AA}" type="pres">
      <dgm:prSet presAssocID="{6A9222DC-6C25-43DA-B8BA-065D53733433}" presName="conn2-1" presStyleLbl="parChTrans1D2" presStyleIdx="0" presStyleCnt="5"/>
      <dgm:spPr/>
    </dgm:pt>
    <dgm:pt modelId="{DE35A7B6-D74D-4556-813E-99820FB21D31}" type="pres">
      <dgm:prSet presAssocID="{6A9222DC-6C25-43DA-B8BA-065D53733433}" presName="connTx" presStyleLbl="parChTrans1D2" presStyleIdx="0" presStyleCnt="5"/>
      <dgm:spPr/>
    </dgm:pt>
    <dgm:pt modelId="{C70CFB7D-72C8-435C-9A2B-0D05F1DA6E7B}" type="pres">
      <dgm:prSet presAssocID="{F108071A-C08B-43F5-8C64-7587C73CF268}" presName="root2" presStyleCnt="0"/>
      <dgm:spPr/>
    </dgm:pt>
    <dgm:pt modelId="{129A411B-756D-4B59-BFA1-BC3AD4848949}" type="pres">
      <dgm:prSet presAssocID="{F108071A-C08B-43F5-8C64-7587C73CF268}" presName="LevelTwoTextNode" presStyleLbl="node2" presStyleIdx="0" presStyleCnt="5" custLinFactNeighborX="-59604" custLinFactNeighborY="6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A5E48B-26C2-45E2-84D3-2E04C2AA13C3}" type="pres">
      <dgm:prSet presAssocID="{F108071A-C08B-43F5-8C64-7587C73CF268}" presName="level3hierChild" presStyleCnt="0"/>
      <dgm:spPr/>
    </dgm:pt>
    <dgm:pt modelId="{DBEB7934-BD86-4416-9C66-827A7AD8DC36}" type="pres">
      <dgm:prSet presAssocID="{3562E370-68B7-44CD-9A1B-13286C555B86}" presName="conn2-1" presStyleLbl="parChTrans1D2" presStyleIdx="1" presStyleCnt="5"/>
      <dgm:spPr/>
    </dgm:pt>
    <dgm:pt modelId="{5FF1B056-9E5B-4E3A-9C63-FFBE35CF9162}" type="pres">
      <dgm:prSet presAssocID="{3562E370-68B7-44CD-9A1B-13286C555B86}" presName="connTx" presStyleLbl="parChTrans1D2" presStyleIdx="1" presStyleCnt="5"/>
      <dgm:spPr/>
    </dgm:pt>
    <dgm:pt modelId="{423E7186-7466-430F-97AC-DB5A81FEF3B8}" type="pres">
      <dgm:prSet presAssocID="{4AF8BEAD-98DE-46C2-BCE4-77D7FBD94AE3}" presName="root2" presStyleCnt="0"/>
      <dgm:spPr/>
    </dgm:pt>
    <dgm:pt modelId="{4D6B2DAC-D95A-43ED-BEBB-451011538319}" type="pres">
      <dgm:prSet presAssocID="{4AF8BEAD-98DE-46C2-BCE4-77D7FBD94AE3}" presName="LevelTwoTextNode" presStyleLbl="node2" presStyleIdx="1" presStyleCnt="5" custLinFactNeighborX="22180" custLinFactNeighborY="40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3A5A6-B45A-45DC-B0BE-E2E10B0FCAC7}" type="pres">
      <dgm:prSet presAssocID="{4AF8BEAD-98DE-46C2-BCE4-77D7FBD94AE3}" presName="level3hierChild" presStyleCnt="0"/>
      <dgm:spPr/>
    </dgm:pt>
    <dgm:pt modelId="{92A0FF60-8975-4245-85B1-99029B250DDF}" type="pres">
      <dgm:prSet presAssocID="{EE8E5478-92B9-4C24-A7C0-2D6BC18898E5}" presName="conn2-1" presStyleLbl="parChTrans1D2" presStyleIdx="2" presStyleCnt="5"/>
      <dgm:spPr/>
    </dgm:pt>
    <dgm:pt modelId="{B7F337BE-C4E4-4C67-8BB3-C043534B9478}" type="pres">
      <dgm:prSet presAssocID="{EE8E5478-92B9-4C24-A7C0-2D6BC18898E5}" presName="connTx" presStyleLbl="parChTrans1D2" presStyleIdx="2" presStyleCnt="5"/>
      <dgm:spPr/>
    </dgm:pt>
    <dgm:pt modelId="{C4DE5073-E552-4ECD-A47C-D5CDA0AD1576}" type="pres">
      <dgm:prSet presAssocID="{41E49232-158C-4D48-82D9-2D951B6BD715}" presName="root2" presStyleCnt="0"/>
      <dgm:spPr/>
    </dgm:pt>
    <dgm:pt modelId="{BC7C7F90-2D21-4503-93ED-A7DC6C342DA1}" type="pres">
      <dgm:prSet presAssocID="{41E49232-158C-4D48-82D9-2D951B6BD715}" presName="LevelTwoTextNode" presStyleLbl="node2" presStyleIdx="2" presStyleCnt="5" custLinFactNeighborX="25897" custLinFactNeighborY="74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F6BFD-8300-43DC-9EF2-CBC571288E94}" type="pres">
      <dgm:prSet presAssocID="{41E49232-158C-4D48-82D9-2D951B6BD715}" presName="level3hierChild" presStyleCnt="0"/>
      <dgm:spPr/>
    </dgm:pt>
    <dgm:pt modelId="{353B35F3-A0E7-4B90-BB52-17543F509651}" type="pres">
      <dgm:prSet presAssocID="{BCE6C5B4-4A38-4B2F-A5A0-6F4425863886}" presName="conn2-1" presStyleLbl="parChTrans1D2" presStyleIdx="3" presStyleCnt="5"/>
      <dgm:spPr/>
    </dgm:pt>
    <dgm:pt modelId="{35B412E6-A159-4F92-9076-7842393FABB0}" type="pres">
      <dgm:prSet presAssocID="{BCE6C5B4-4A38-4B2F-A5A0-6F4425863886}" presName="connTx" presStyleLbl="parChTrans1D2" presStyleIdx="3" presStyleCnt="5"/>
      <dgm:spPr/>
    </dgm:pt>
    <dgm:pt modelId="{A3C87D88-E278-452E-B558-C38D5E8EF4EC}" type="pres">
      <dgm:prSet presAssocID="{C9B732BD-B085-47C7-B5BF-018DABD83601}" presName="root2" presStyleCnt="0"/>
      <dgm:spPr/>
    </dgm:pt>
    <dgm:pt modelId="{1A92025E-2EF0-47DE-A100-AB77621E8CE6}" type="pres">
      <dgm:prSet presAssocID="{C9B732BD-B085-47C7-B5BF-018DABD83601}" presName="LevelTwoTextNode" presStyleLbl="node2" presStyleIdx="3" presStyleCnt="5" custLinFactNeighborX="33332" custLinFactNeighborY="78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FAD04-992E-4D6F-97D2-F4106121F6B5}" type="pres">
      <dgm:prSet presAssocID="{C9B732BD-B085-47C7-B5BF-018DABD83601}" presName="level3hierChild" presStyleCnt="0"/>
      <dgm:spPr/>
    </dgm:pt>
    <dgm:pt modelId="{6D6D0480-4D19-4283-A17E-D1A10D5285C1}" type="pres">
      <dgm:prSet presAssocID="{61640CD0-2412-43F1-BD01-C2F8CC1C56E1}" presName="conn2-1" presStyleLbl="parChTrans1D2" presStyleIdx="4" presStyleCnt="5"/>
      <dgm:spPr/>
    </dgm:pt>
    <dgm:pt modelId="{41A7131C-9ACB-4597-85FB-F173405CDEC9}" type="pres">
      <dgm:prSet presAssocID="{61640CD0-2412-43F1-BD01-C2F8CC1C56E1}" presName="connTx" presStyleLbl="parChTrans1D2" presStyleIdx="4" presStyleCnt="5"/>
      <dgm:spPr/>
    </dgm:pt>
    <dgm:pt modelId="{0881C54A-9615-4706-96C3-68E36B36535A}" type="pres">
      <dgm:prSet presAssocID="{84764657-AD90-40CC-A7D4-37D42DA79DE6}" presName="root2" presStyleCnt="0"/>
      <dgm:spPr/>
    </dgm:pt>
    <dgm:pt modelId="{45807438-4ACD-4A67-B93A-8AF2275D37E0}" type="pres">
      <dgm:prSet presAssocID="{84764657-AD90-40CC-A7D4-37D42DA79DE6}" presName="LevelTwoTextNode" presStyleLbl="node2" presStyleIdx="4" presStyleCnt="5" custLinFactNeighborX="-89344" custLinFactNeighborY="-21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345247-793A-4CD4-B960-A07EF7A09F4D}" type="pres">
      <dgm:prSet presAssocID="{84764657-AD90-40CC-A7D4-37D42DA79DE6}" presName="level3hierChild" presStyleCnt="0"/>
      <dgm:spPr/>
    </dgm:pt>
  </dgm:ptLst>
  <dgm:cxnLst>
    <dgm:cxn modelId="{89CC5471-5FEC-4A97-9572-6ADD3F9D84BA}" srcId="{7BC7EED0-AAF5-4F57-8487-AA929286C681}" destId="{41E49232-158C-4D48-82D9-2D951B6BD715}" srcOrd="2" destOrd="0" parTransId="{EE8E5478-92B9-4C24-A7C0-2D6BC18898E5}" sibTransId="{49CDB17E-4611-4C63-B959-E730AB818679}"/>
    <dgm:cxn modelId="{1D5E83D8-EA34-44B2-A454-589309AFF8C1}" type="presOf" srcId="{F108071A-C08B-43F5-8C64-7587C73CF268}" destId="{129A411B-756D-4B59-BFA1-BC3AD4848949}" srcOrd="0" destOrd="0" presId="urn:microsoft.com/office/officeart/2005/8/layout/hierarchy2"/>
    <dgm:cxn modelId="{557ABDD8-D76F-49ED-B845-D04457D456B4}" type="presOf" srcId="{BCE6C5B4-4A38-4B2F-A5A0-6F4425863886}" destId="{353B35F3-A0E7-4B90-BB52-17543F509651}" srcOrd="0" destOrd="0" presId="urn:microsoft.com/office/officeart/2005/8/layout/hierarchy2"/>
    <dgm:cxn modelId="{10BE98D1-2D1A-48E8-88DD-771864CB417E}" type="presOf" srcId="{4AF8BEAD-98DE-46C2-BCE4-77D7FBD94AE3}" destId="{4D6B2DAC-D95A-43ED-BEBB-451011538319}" srcOrd="0" destOrd="0" presId="urn:microsoft.com/office/officeart/2005/8/layout/hierarchy2"/>
    <dgm:cxn modelId="{008C3439-3052-43D1-8B88-5889CB3C2695}" srcId="{7BC7EED0-AAF5-4F57-8487-AA929286C681}" destId="{4AF8BEAD-98DE-46C2-BCE4-77D7FBD94AE3}" srcOrd="1" destOrd="0" parTransId="{3562E370-68B7-44CD-9A1B-13286C555B86}" sibTransId="{0C4E8F6E-81AF-499A-A65A-46433CB29D6A}"/>
    <dgm:cxn modelId="{97551DC1-5E10-4ADA-844B-17876C60FFFC}" type="presOf" srcId="{61640CD0-2412-43F1-BD01-C2F8CC1C56E1}" destId="{6D6D0480-4D19-4283-A17E-D1A10D5285C1}" srcOrd="0" destOrd="0" presId="urn:microsoft.com/office/officeart/2005/8/layout/hierarchy2"/>
    <dgm:cxn modelId="{71A30F48-4DE7-49A2-BD52-696FBE499D96}" srcId="{364367ED-CB4A-4549-A565-7A5C0E07ABC6}" destId="{7BC7EED0-AAF5-4F57-8487-AA929286C681}" srcOrd="0" destOrd="0" parTransId="{5A50BD3A-F805-43C6-A625-C1B62BD23457}" sibTransId="{841AA76B-421B-4AA2-B3A6-66B4C2AEFC94}"/>
    <dgm:cxn modelId="{C87FD2AA-844F-4506-A50D-BB033EEA32B7}" type="presOf" srcId="{84764657-AD90-40CC-A7D4-37D42DA79DE6}" destId="{45807438-4ACD-4A67-B93A-8AF2275D37E0}" srcOrd="0" destOrd="0" presId="urn:microsoft.com/office/officeart/2005/8/layout/hierarchy2"/>
    <dgm:cxn modelId="{A297E6AE-1C27-4B87-8816-CEDA8AAE982D}" srcId="{7BC7EED0-AAF5-4F57-8487-AA929286C681}" destId="{C9B732BD-B085-47C7-B5BF-018DABD83601}" srcOrd="3" destOrd="0" parTransId="{BCE6C5B4-4A38-4B2F-A5A0-6F4425863886}" sibTransId="{553AC8E0-83FD-452F-AC72-675150EF85F5}"/>
    <dgm:cxn modelId="{7A4D47B7-B262-4A77-8F5A-8E5EC1028587}" srcId="{7BC7EED0-AAF5-4F57-8487-AA929286C681}" destId="{84764657-AD90-40CC-A7D4-37D42DA79DE6}" srcOrd="4" destOrd="0" parTransId="{61640CD0-2412-43F1-BD01-C2F8CC1C56E1}" sibTransId="{B87F6148-E605-4546-8F3F-D380C709088E}"/>
    <dgm:cxn modelId="{1DB83BEA-E557-424B-9CA6-64A80AE2F0F8}" type="presOf" srcId="{3562E370-68B7-44CD-9A1B-13286C555B86}" destId="{5FF1B056-9E5B-4E3A-9C63-FFBE35CF9162}" srcOrd="1" destOrd="0" presId="urn:microsoft.com/office/officeart/2005/8/layout/hierarchy2"/>
    <dgm:cxn modelId="{8894DEBF-561C-453C-BAEC-C13E47AC0125}" type="presOf" srcId="{364367ED-CB4A-4549-A565-7A5C0E07ABC6}" destId="{A175E9D4-4E1C-4A6D-A512-4F17C07306D4}" srcOrd="0" destOrd="0" presId="urn:microsoft.com/office/officeart/2005/8/layout/hierarchy2"/>
    <dgm:cxn modelId="{A13A4C6F-DD6B-4D1D-901B-39208B4AFEB5}" type="presOf" srcId="{6A9222DC-6C25-43DA-B8BA-065D53733433}" destId="{382FCD78-26F1-43E7-8D21-724759F178AA}" srcOrd="0" destOrd="0" presId="urn:microsoft.com/office/officeart/2005/8/layout/hierarchy2"/>
    <dgm:cxn modelId="{A786D6CE-A159-401C-99EA-9CB8CEAD4465}" type="presOf" srcId="{BCE6C5B4-4A38-4B2F-A5A0-6F4425863886}" destId="{35B412E6-A159-4F92-9076-7842393FABB0}" srcOrd="1" destOrd="0" presId="urn:microsoft.com/office/officeart/2005/8/layout/hierarchy2"/>
    <dgm:cxn modelId="{8ECF6AC5-D272-4728-83D1-65731F5D1809}" type="presOf" srcId="{41E49232-158C-4D48-82D9-2D951B6BD715}" destId="{BC7C7F90-2D21-4503-93ED-A7DC6C342DA1}" srcOrd="0" destOrd="0" presId="urn:microsoft.com/office/officeart/2005/8/layout/hierarchy2"/>
    <dgm:cxn modelId="{B367E25B-DE26-4F6C-B0D5-5A4CF72501F5}" srcId="{7BC7EED0-AAF5-4F57-8487-AA929286C681}" destId="{F108071A-C08B-43F5-8C64-7587C73CF268}" srcOrd="0" destOrd="0" parTransId="{6A9222DC-6C25-43DA-B8BA-065D53733433}" sibTransId="{65B315C1-2A7B-45BB-9F9C-DF79641FF212}"/>
    <dgm:cxn modelId="{23843BD2-DD9F-40F2-8341-2919FB11336A}" type="presOf" srcId="{7BC7EED0-AAF5-4F57-8487-AA929286C681}" destId="{CA00CB69-B02E-4F81-BD02-00C1A9B2CB95}" srcOrd="0" destOrd="0" presId="urn:microsoft.com/office/officeart/2005/8/layout/hierarchy2"/>
    <dgm:cxn modelId="{6F3FA21E-B0CC-4E2A-8028-F034A182C845}" type="presOf" srcId="{EE8E5478-92B9-4C24-A7C0-2D6BC18898E5}" destId="{B7F337BE-C4E4-4C67-8BB3-C043534B9478}" srcOrd="1" destOrd="0" presId="urn:microsoft.com/office/officeart/2005/8/layout/hierarchy2"/>
    <dgm:cxn modelId="{D593DB91-0F35-485A-9546-98EF778E4133}" type="presOf" srcId="{C9B732BD-B085-47C7-B5BF-018DABD83601}" destId="{1A92025E-2EF0-47DE-A100-AB77621E8CE6}" srcOrd="0" destOrd="0" presId="urn:microsoft.com/office/officeart/2005/8/layout/hierarchy2"/>
    <dgm:cxn modelId="{C75EAED3-6937-411E-A17D-498F8A3912F1}" type="presOf" srcId="{61640CD0-2412-43F1-BD01-C2F8CC1C56E1}" destId="{41A7131C-9ACB-4597-85FB-F173405CDEC9}" srcOrd="1" destOrd="0" presId="urn:microsoft.com/office/officeart/2005/8/layout/hierarchy2"/>
    <dgm:cxn modelId="{AF72E6CA-D710-464E-926C-4B9593057B00}" type="presOf" srcId="{3562E370-68B7-44CD-9A1B-13286C555B86}" destId="{DBEB7934-BD86-4416-9C66-827A7AD8DC36}" srcOrd="0" destOrd="0" presId="urn:microsoft.com/office/officeart/2005/8/layout/hierarchy2"/>
    <dgm:cxn modelId="{6DFF6BA5-1B0E-4BF2-93E1-31B2078CDD6C}" type="presOf" srcId="{6A9222DC-6C25-43DA-B8BA-065D53733433}" destId="{DE35A7B6-D74D-4556-813E-99820FB21D31}" srcOrd="1" destOrd="0" presId="urn:microsoft.com/office/officeart/2005/8/layout/hierarchy2"/>
    <dgm:cxn modelId="{EB994AC0-81A3-426B-BCA5-72AEC58A6845}" type="presOf" srcId="{EE8E5478-92B9-4C24-A7C0-2D6BC18898E5}" destId="{92A0FF60-8975-4245-85B1-99029B250DDF}" srcOrd="0" destOrd="0" presId="urn:microsoft.com/office/officeart/2005/8/layout/hierarchy2"/>
    <dgm:cxn modelId="{6E16539B-61EA-4D7F-BF77-E148CE3E53FB}" type="presParOf" srcId="{A175E9D4-4E1C-4A6D-A512-4F17C07306D4}" destId="{0E34787B-22CF-4D95-ACC4-E2E312C172F9}" srcOrd="0" destOrd="0" presId="urn:microsoft.com/office/officeart/2005/8/layout/hierarchy2"/>
    <dgm:cxn modelId="{46113F8E-E6F0-4526-BAED-E21FD138640F}" type="presParOf" srcId="{0E34787B-22CF-4D95-ACC4-E2E312C172F9}" destId="{CA00CB69-B02E-4F81-BD02-00C1A9B2CB95}" srcOrd="0" destOrd="0" presId="urn:microsoft.com/office/officeart/2005/8/layout/hierarchy2"/>
    <dgm:cxn modelId="{F0530405-382E-4613-9CC8-5D1C14265F91}" type="presParOf" srcId="{0E34787B-22CF-4D95-ACC4-E2E312C172F9}" destId="{22CF3F78-23F7-4DC9-A7DD-32E189EF6694}" srcOrd="1" destOrd="0" presId="urn:microsoft.com/office/officeart/2005/8/layout/hierarchy2"/>
    <dgm:cxn modelId="{543A6339-94AE-472D-B745-A85522EE8E56}" type="presParOf" srcId="{22CF3F78-23F7-4DC9-A7DD-32E189EF6694}" destId="{382FCD78-26F1-43E7-8D21-724759F178AA}" srcOrd="0" destOrd="0" presId="urn:microsoft.com/office/officeart/2005/8/layout/hierarchy2"/>
    <dgm:cxn modelId="{16A0CF6A-BEF5-4B42-B0FA-3917A6835BAC}" type="presParOf" srcId="{382FCD78-26F1-43E7-8D21-724759F178AA}" destId="{DE35A7B6-D74D-4556-813E-99820FB21D31}" srcOrd="0" destOrd="0" presId="urn:microsoft.com/office/officeart/2005/8/layout/hierarchy2"/>
    <dgm:cxn modelId="{B895508E-DBAC-4DC5-85BB-0DD93A14C3BF}" type="presParOf" srcId="{22CF3F78-23F7-4DC9-A7DD-32E189EF6694}" destId="{C70CFB7D-72C8-435C-9A2B-0D05F1DA6E7B}" srcOrd="1" destOrd="0" presId="urn:microsoft.com/office/officeart/2005/8/layout/hierarchy2"/>
    <dgm:cxn modelId="{98A02114-436E-4537-A35E-EA4F16F9B211}" type="presParOf" srcId="{C70CFB7D-72C8-435C-9A2B-0D05F1DA6E7B}" destId="{129A411B-756D-4B59-BFA1-BC3AD4848949}" srcOrd="0" destOrd="0" presId="urn:microsoft.com/office/officeart/2005/8/layout/hierarchy2"/>
    <dgm:cxn modelId="{CD1B8A2C-239F-4129-AA2B-F2AC3CF57ADC}" type="presParOf" srcId="{C70CFB7D-72C8-435C-9A2B-0D05F1DA6E7B}" destId="{CCA5E48B-26C2-45E2-84D3-2E04C2AA13C3}" srcOrd="1" destOrd="0" presId="urn:microsoft.com/office/officeart/2005/8/layout/hierarchy2"/>
    <dgm:cxn modelId="{46649023-C5BA-4BF0-9795-BCFF192AD18D}" type="presParOf" srcId="{22CF3F78-23F7-4DC9-A7DD-32E189EF6694}" destId="{DBEB7934-BD86-4416-9C66-827A7AD8DC36}" srcOrd="2" destOrd="0" presId="urn:microsoft.com/office/officeart/2005/8/layout/hierarchy2"/>
    <dgm:cxn modelId="{1238AEF4-B05C-40F5-AB7B-185AEFF5370B}" type="presParOf" srcId="{DBEB7934-BD86-4416-9C66-827A7AD8DC36}" destId="{5FF1B056-9E5B-4E3A-9C63-FFBE35CF9162}" srcOrd="0" destOrd="0" presId="urn:microsoft.com/office/officeart/2005/8/layout/hierarchy2"/>
    <dgm:cxn modelId="{06CC7F56-FD47-45A5-8189-A65ADC64718B}" type="presParOf" srcId="{22CF3F78-23F7-4DC9-A7DD-32E189EF6694}" destId="{423E7186-7466-430F-97AC-DB5A81FEF3B8}" srcOrd="3" destOrd="0" presId="urn:microsoft.com/office/officeart/2005/8/layout/hierarchy2"/>
    <dgm:cxn modelId="{B9391135-C3E5-4C00-B861-F198A6A53E2E}" type="presParOf" srcId="{423E7186-7466-430F-97AC-DB5A81FEF3B8}" destId="{4D6B2DAC-D95A-43ED-BEBB-451011538319}" srcOrd="0" destOrd="0" presId="urn:microsoft.com/office/officeart/2005/8/layout/hierarchy2"/>
    <dgm:cxn modelId="{4227BB2D-F78A-4FB4-A483-9D96593AC39E}" type="presParOf" srcId="{423E7186-7466-430F-97AC-DB5A81FEF3B8}" destId="{04C3A5A6-B45A-45DC-B0BE-E2E10B0FCAC7}" srcOrd="1" destOrd="0" presId="urn:microsoft.com/office/officeart/2005/8/layout/hierarchy2"/>
    <dgm:cxn modelId="{097A951D-602F-4EFB-801E-EE2137EBC041}" type="presParOf" srcId="{22CF3F78-23F7-4DC9-A7DD-32E189EF6694}" destId="{92A0FF60-8975-4245-85B1-99029B250DDF}" srcOrd="4" destOrd="0" presId="urn:microsoft.com/office/officeart/2005/8/layout/hierarchy2"/>
    <dgm:cxn modelId="{68D4C970-2ACD-4930-9F4D-9581D481616C}" type="presParOf" srcId="{92A0FF60-8975-4245-85B1-99029B250DDF}" destId="{B7F337BE-C4E4-4C67-8BB3-C043534B9478}" srcOrd="0" destOrd="0" presId="urn:microsoft.com/office/officeart/2005/8/layout/hierarchy2"/>
    <dgm:cxn modelId="{661779B7-0E2E-4316-AF7C-0EA5DAF0F5CB}" type="presParOf" srcId="{22CF3F78-23F7-4DC9-A7DD-32E189EF6694}" destId="{C4DE5073-E552-4ECD-A47C-D5CDA0AD1576}" srcOrd="5" destOrd="0" presId="urn:microsoft.com/office/officeart/2005/8/layout/hierarchy2"/>
    <dgm:cxn modelId="{F0518194-6CBA-421F-8BDE-D7CA37D8C3F9}" type="presParOf" srcId="{C4DE5073-E552-4ECD-A47C-D5CDA0AD1576}" destId="{BC7C7F90-2D21-4503-93ED-A7DC6C342DA1}" srcOrd="0" destOrd="0" presId="urn:microsoft.com/office/officeart/2005/8/layout/hierarchy2"/>
    <dgm:cxn modelId="{B05E2AFC-4FFD-4F48-AF82-9D6408EAABF1}" type="presParOf" srcId="{C4DE5073-E552-4ECD-A47C-D5CDA0AD1576}" destId="{CADF6BFD-8300-43DC-9EF2-CBC571288E94}" srcOrd="1" destOrd="0" presId="urn:microsoft.com/office/officeart/2005/8/layout/hierarchy2"/>
    <dgm:cxn modelId="{B3D2942B-B073-460A-B5D8-5A7A9CB84E28}" type="presParOf" srcId="{22CF3F78-23F7-4DC9-A7DD-32E189EF6694}" destId="{353B35F3-A0E7-4B90-BB52-17543F509651}" srcOrd="6" destOrd="0" presId="urn:microsoft.com/office/officeart/2005/8/layout/hierarchy2"/>
    <dgm:cxn modelId="{90A91E61-E9DA-48E5-8B04-16169E39084F}" type="presParOf" srcId="{353B35F3-A0E7-4B90-BB52-17543F509651}" destId="{35B412E6-A159-4F92-9076-7842393FABB0}" srcOrd="0" destOrd="0" presId="urn:microsoft.com/office/officeart/2005/8/layout/hierarchy2"/>
    <dgm:cxn modelId="{E0B70B1D-7282-48C1-A878-13EC92A5F337}" type="presParOf" srcId="{22CF3F78-23F7-4DC9-A7DD-32E189EF6694}" destId="{A3C87D88-E278-452E-B558-C38D5E8EF4EC}" srcOrd="7" destOrd="0" presId="urn:microsoft.com/office/officeart/2005/8/layout/hierarchy2"/>
    <dgm:cxn modelId="{348EE14C-FB7D-4502-8632-9B92625ED0C8}" type="presParOf" srcId="{A3C87D88-E278-452E-B558-C38D5E8EF4EC}" destId="{1A92025E-2EF0-47DE-A100-AB77621E8CE6}" srcOrd="0" destOrd="0" presId="urn:microsoft.com/office/officeart/2005/8/layout/hierarchy2"/>
    <dgm:cxn modelId="{8FA37A9A-FB9B-42F0-A3F8-F2B4AA7D643E}" type="presParOf" srcId="{A3C87D88-E278-452E-B558-C38D5E8EF4EC}" destId="{E85FAD04-992E-4D6F-97D2-F4106121F6B5}" srcOrd="1" destOrd="0" presId="urn:microsoft.com/office/officeart/2005/8/layout/hierarchy2"/>
    <dgm:cxn modelId="{5673615D-97A0-4DBF-976A-FFDA260E1777}" type="presParOf" srcId="{22CF3F78-23F7-4DC9-A7DD-32E189EF6694}" destId="{6D6D0480-4D19-4283-A17E-D1A10D5285C1}" srcOrd="8" destOrd="0" presId="urn:microsoft.com/office/officeart/2005/8/layout/hierarchy2"/>
    <dgm:cxn modelId="{A9A7A962-0715-4CD2-869F-AA21C8490C03}" type="presParOf" srcId="{6D6D0480-4D19-4283-A17E-D1A10D5285C1}" destId="{41A7131C-9ACB-4597-85FB-F173405CDEC9}" srcOrd="0" destOrd="0" presId="urn:microsoft.com/office/officeart/2005/8/layout/hierarchy2"/>
    <dgm:cxn modelId="{24D0B761-2B8B-4BEF-AACE-9C8EA235B0D3}" type="presParOf" srcId="{22CF3F78-23F7-4DC9-A7DD-32E189EF6694}" destId="{0881C54A-9615-4706-96C3-68E36B36535A}" srcOrd="9" destOrd="0" presId="urn:microsoft.com/office/officeart/2005/8/layout/hierarchy2"/>
    <dgm:cxn modelId="{F819B1E3-4FA3-482F-937F-6464139E7071}" type="presParOf" srcId="{0881C54A-9615-4706-96C3-68E36B36535A}" destId="{45807438-4ACD-4A67-B93A-8AF2275D37E0}" srcOrd="0" destOrd="0" presId="urn:microsoft.com/office/officeart/2005/8/layout/hierarchy2"/>
    <dgm:cxn modelId="{FC8E6788-A41E-4D00-9F8C-D3DC95FBE545}" type="presParOf" srcId="{0881C54A-9615-4706-96C3-68E36B36535A}" destId="{29345247-793A-4CD4-B960-A07EF7A09F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0CB69-B02E-4F81-BD02-00C1A9B2CB95}">
      <dsp:nvSpPr>
        <dsp:cNvPr id="0" name=""/>
        <dsp:cNvSpPr/>
      </dsp:nvSpPr>
      <dsp:spPr>
        <a:xfrm rot="10800000" flipV="1">
          <a:off x="0" y="1251245"/>
          <a:ext cx="3615319" cy="19625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Глобальні проблеми людства</a:t>
          </a:r>
          <a:endParaRPr lang="ru-RU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10800000">
        <a:off x="57480" y="1308725"/>
        <a:ext cx="3500359" cy="1847564"/>
      </dsp:txXfrm>
    </dsp:sp>
    <dsp:sp modelId="{382FCD78-26F1-43E7-8D21-724759F178AA}">
      <dsp:nvSpPr>
        <dsp:cNvPr id="0" name=""/>
        <dsp:cNvSpPr/>
      </dsp:nvSpPr>
      <dsp:spPr>
        <a:xfrm rot="16898042">
          <a:off x="2932179" y="1378340"/>
          <a:ext cx="171140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11402" y="16046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745095" y="1351601"/>
        <a:ext cx="85570" cy="85570"/>
      </dsp:txXfrm>
    </dsp:sp>
    <dsp:sp modelId="{129A411B-756D-4B59-BFA1-BC3AD4848949}">
      <dsp:nvSpPr>
        <dsp:cNvPr id="0" name=""/>
        <dsp:cNvSpPr/>
      </dsp:nvSpPr>
      <dsp:spPr>
        <a:xfrm>
          <a:off x="3960440" y="72009"/>
          <a:ext cx="1937024" cy="96851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політичні</a:t>
          </a:r>
          <a:endParaRPr lang="ru-RU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988807" y="100376"/>
        <a:ext cx="1880290" cy="911778"/>
      </dsp:txXfrm>
    </dsp:sp>
    <dsp:sp modelId="{DBEB7934-BD86-4416-9C66-827A7AD8DC36}">
      <dsp:nvSpPr>
        <dsp:cNvPr id="0" name=""/>
        <dsp:cNvSpPr/>
      </dsp:nvSpPr>
      <dsp:spPr>
        <a:xfrm rot="21181410">
          <a:off x="3608124" y="2098419"/>
          <a:ext cx="194368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43687" y="16046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531376" y="2065873"/>
        <a:ext cx="97184" cy="97184"/>
      </dsp:txXfrm>
    </dsp:sp>
    <dsp:sp modelId="{4D6B2DAC-D95A-43ED-BEBB-451011538319}">
      <dsp:nvSpPr>
        <dsp:cNvPr id="0" name=""/>
        <dsp:cNvSpPr/>
      </dsp:nvSpPr>
      <dsp:spPr>
        <a:xfrm>
          <a:off x="5544616" y="1512167"/>
          <a:ext cx="1937024" cy="96851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економічні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572983" y="1540534"/>
        <a:ext cx="1880290" cy="911778"/>
      </dsp:txXfrm>
    </dsp:sp>
    <dsp:sp modelId="{92A0FF60-8975-4245-85B1-99029B250DDF}">
      <dsp:nvSpPr>
        <dsp:cNvPr id="0" name=""/>
        <dsp:cNvSpPr/>
      </dsp:nvSpPr>
      <dsp:spPr>
        <a:xfrm rot="1861985">
          <a:off x="3448173" y="2818498"/>
          <a:ext cx="233558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335589" y="16046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557578" y="2776154"/>
        <a:ext cx="116779" cy="116779"/>
      </dsp:txXfrm>
    </dsp:sp>
    <dsp:sp modelId="{BC7C7F90-2D21-4503-93ED-A7DC6C342DA1}">
      <dsp:nvSpPr>
        <dsp:cNvPr id="0" name=""/>
        <dsp:cNvSpPr/>
      </dsp:nvSpPr>
      <dsp:spPr>
        <a:xfrm>
          <a:off x="5616615" y="2952325"/>
          <a:ext cx="1937024" cy="96851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демографічні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644982" y="2980692"/>
        <a:ext cx="1880290" cy="911778"/>
      </dsp:txXfrm>
    </dsp:sp>
    <dsp:sp modelId="{353B35F3-A0E7-4B90-BB52-17543F509651}">
      <dsp:nvSpPr>
        <dsp:cNvPr id="0" name=""/>
        <dsp:cNvSpPr/>
      </dsp:nvSpPr>
      <dsp:spPr>
        <a:xfrm rot="2860938">
          <a:off x="3094703" y="3394564"/>
          <a:ext cx="318654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186546" y="16046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608313" y="3330946"/>
        <a:ext cx="159327" cy="159327"/>
      </dsp:txXfrm>
    </dsp:sp>
    <dsp:sp modelId="{1A92025E-2EF0-47DE-A100-AB77621E8CE6}">
      <dsp:nvSpPr>
        <dsp:cNvPr id="0" name=""/>
        <dsp:cNvSpPr/>
      </dsp:nvSpPr>
      <dsp:spPr>
        <a:xfrm>
          <a:off x="5760633" y="4104457"/>
          <a:ext cx="1937024" cy="96851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соціальні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789000" y="4132824"/>
        <a:ext cx="1880290" cy="911778"/>
      </dsp:txXfrm>
    </dsp:sp>
    <dsp:sp modelId="{6D6D0480-4D19-4283-A17E-D1A10D5285C1}">
      <dsp:nvSpPr>
        <dsp:cNvPr id="0" name=""/>
        <dsp:cNvSpPr/>
      </dsp:nvSpPr>
      <dsp:spPr>
        <a:xfrm rot="5716652">
          <a:off x="2244411" y="3466573"/>
          <a:ext cx="251086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510867" y="16046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3437073" y="3419847"/>
        <a:ext cx="125543" cy="125543"/>
      </dsp:txXfrm>
    </dsp:sp>
    <dsp:sp modelId="{45807438-4ACD-4A67-B93A-8AF2275D37E0}">
      <dsp:nvSpPr>
        <dsp:cNvPr id="0" name=""/>
        <dsp:cNvSpPr/>
      </dsp:nvSpPr>
      <dsp:spPr>
        <a:xfrm>
          <a:off x="3384369" y="4248475"/>
          <a:ext cx="1937024" cy="96851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екологічні</a:t>
          </a:r>
          <a:endParaRPr lang="ru-RU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412736" y="4276842"/>
        <a:ext cx="1880290" cy="911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07742C-2C32-4369-8BB3-E93165B75BE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0B472D9-84FA-4EED-8F70-DFE57D4B49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глобальны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589240"/>
            <a:ext cx="4013200" cy="428625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Підготувала учениця 10-Ф класу 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Семененко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53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946" y="620688"/>
            <a:ext cx="73448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останній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чверті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XX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ст. - 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розвинених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Європи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Північної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Америки,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Австралії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Японії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приріст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перевищує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1 % на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Зниження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показників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народжуваності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викликає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зменшення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кількості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працездатному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віці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депопуляції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майбутньому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тип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вікової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викликає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економічного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політичного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культурного характеру. 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Азії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Африки,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Латинської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Америки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швидке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зростання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кількості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призводить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загострення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важливих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соціально-економічних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проблем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регіонах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значного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переважання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темпів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приросту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над темпами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економічного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росту і до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більшого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відставання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аналогічних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показників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розвинених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швидкі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темпи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урбанізації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збільшення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числа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безробітних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осіб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знаходять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застосування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своєї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(30%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працездатного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зростання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чисельності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неграмотних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поряд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ростом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частки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грамотного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003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652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Потенційна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загроза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демографічної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ситуації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полягає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тому,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розпочинає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XXI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ст. з 1 млрд.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безробітних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1 млрд.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голодуючих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1 млрд.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неграмотних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 млрд.,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живуть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умовах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відносного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абсолютного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перенаселення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1,5 млрд.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знедолених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знаходяться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"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межею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бідності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".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Глобальність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народонаселення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тому,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вона не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бути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локалізована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якомусь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певному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нерівномірне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зростання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чисельності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окремих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країнах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викликати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помітні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геополітичній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24" y="980728"/>
            <a:ext cx="2919662" cy="2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79" y="4221088"/>
            <a:ext cx="3396928" cy="1956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79" y1="27273" x2="46281" y2="13876"/>
                        <a14:foregroundMark x1="54959" y1="11483" x2="63636" y2="26794"/>
                        <a14:foregroundMark x1="47934" y1="10048" x2="51653" y2="10048"/>
                        <a14:foregroundMark x1="69421" y1="25837" x2="58678" y2="28230"/>
                        <a14:foregroundMark x1="71488" y1="30622" x2="58264" y2="28230"/>
                        <a14:foregroundMark x1="47934" y1="11962" x2="38843" y2="32057"/>
                        <a14:foregroundMark x1="58678" y1="29187" x2="53719" y2="30144"/>
                        <a14:foregroundMark x1="45041" y1="8612" x2="37603" y2="9091"/>
                        <a14:foregroundMark x1="14050" y1="43541" x2="32231" y2="54545"/>
                        <a14:foregroundMark x1="31818" y1="49761" x2="35950" y2="57416"/>
                        <a14:foregroundMark x1="27273" y1="52153" x2="18595" y2="73206"/>
                        <a14:foregroundMark x1="21901" y1="75120" x2="47934" y2="77990"/>
                        <a14:foregroundMark x1="24380" y1="74163" x2="28099" y2="83732"/>
                        <a14:foregroundMark x1="12397" y1="55981" x2="16116" y2="44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888694" cy="249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79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7647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десятиріччя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суспільство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все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більше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турбує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стан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навколишнього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середовища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як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біологічна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існувати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без чистого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довкілля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Основною причиною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виникнення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глобальних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екологічних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проблем с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нераціональне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природокористування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Проблема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виснаження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посилюється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слаборозвинені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намагаються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подолати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свою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економічну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відсталість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рахунок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посиленої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експлуатації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призводить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погіршення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стану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довкілля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90956"/>
            <a:ext cx="251460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6" y="3367475"/>
            <a:ext cx="190500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52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945" y="2683024"/>
            <a:ext cx="5117157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другій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полонині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XX ст.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загострилися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забруднення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навколишнього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середовища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можна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розглядати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кількох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аспектах. 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22" y="908719"/>
            <a:ext cx="2697780" cy="2403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22" y="4179697"/>
            <a:ext cx="2697779" cy="215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48" y="492274"/>
            <a:ext cx="2085975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48" y="4318275"/>
            <a:ext cx="2766666" cy="2027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40054"/>
            <a:ext cx="4328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атмосфери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зв'язку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неперервністю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повітряного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простору та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швидким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кругообігом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речовин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атмосфері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тут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спостерігається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розсіювання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забрудників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Тому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глобальні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зміни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оболонці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можливі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вже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найближчі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десятиріччя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якщо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людство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вживе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кардинальних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заходів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Для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атмосфери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найбільш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гострими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"парникового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ефекту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", "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озонових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дір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кислотних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дощів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пилового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забруднення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57175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82" y="3645024"/>
            <a:ext cx="2555183" cy="2206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5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333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гідросфери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5586" y="866329"/>
            <a:ext cx="41335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Вода є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надзвичайно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цінною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сировиною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важливим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елементом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лише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тому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випадку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коли вона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містить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розчинених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речовин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Практично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непридатною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вода,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навіть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невеликих           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кількостях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розчинені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отруйні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агресивні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хімічні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елементи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96250"/>
            <a:ext cx="2590800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52274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72" y="4207331"/>
            <a:ext cx="2090240" cy="2121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55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Найбільш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забрудненими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гідросфері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річкові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озерні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води.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десятиліть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тому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найгіршому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поверхневі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Західної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Європи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річки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Рейн,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Ельба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Маас, По) і США (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річки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басейну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Міссісіпі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р. Гудзон,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Американські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озера), зараз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найбільше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нечистот с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ріках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Східної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Європи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(Дунай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середній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нижній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течії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Дніпро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Волга).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Загрозливих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масштабів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набуває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забруднення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поверхневих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 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розвиваються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83002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/>
          <a:stretch/>
        </p:blipFill>
        <p:spPr bwMode="auto">
          <a:xfrm>
            <a:off x="5592719" y="2852936"/>
            <a:ext cx="2619375" cy="1755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5"/>
          <a:stretch/>
        </p:blipFill>
        <p:spPr bwMode="auto">
          <a:xfrm>
            <a:off x="5608063" y="4772767"/>
            <a:ext cx="2627846" cy="1689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6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Підземні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води,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завдяки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фільтруючим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властивостям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гірських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порід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забруднені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менше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Масове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проникнення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шкідливих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речовин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горизонти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міжпластових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відбувається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переважно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аваріях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нафтових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свердловинах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закачуванні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забруднених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стічних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землю.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можливе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погіршення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підземної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води при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дуже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активному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через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зміну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геохімічних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Крім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того,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посилене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відкачування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підземних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призводить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просідання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часом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метрів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74" y="3625014"/>
            <a:ext cx="3957228" cy="2473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33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67" y="47667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Просторам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відкритого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океану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найбільшої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шкоди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забруднення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нафтопродуктами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Найбільшим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джерелом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надходження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нафти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аварії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танкерів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Нафтова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плівка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яка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надзвичайно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швидко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розтікається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площі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сотні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тисячі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квадратних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кілометрів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утворення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плівки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припиняється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обмін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повітрям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водою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атмосферою та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гідросферою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призводить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загибелі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морських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організмів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зменшення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вологості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повітря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відповідно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клімату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прилеглих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60333"/>
            <a:ext cx="2452489" cy="3186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6094"/>
            <a:ext cx="2967426" cy="2036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32930"/>
            <a:ext cx="2664296" cy="1437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6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Глобальні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виникли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рубежі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XIX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XX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ст., коли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колоніальних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завоювань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заселені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поділені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провідними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втягнуті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світове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господарство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зародилася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перша глобальна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політична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криза,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вилилась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Першу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світову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війну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885">
            <a:off x="5940152" y="946714"/>
            <a:ext cx="185737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242">
            <a:off x="4238980" y="2918804"/>
            <a:ext cx="3220214" cy="213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954">
            <a:off x="2985436" y="3863390"/>
            <a:ext cx="2960498" cy="221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55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Широке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господарстві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побуті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виробів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із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пластичних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синтетичних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волокон,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легші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воду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майже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розчиняються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умовах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призвело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нагромадження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водах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Світового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океану. Особливо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сміття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плаває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Атлантичному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океані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неодноразово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відзначали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вчені-дослідники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Бомбар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Ж.-І. Кусто, Тур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Хейєрдал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Потрапляючи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стравохід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дихальні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шляхи великих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морських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організмів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пластикові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вироби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нерідко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причиною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загибелі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93"/>
          <a:stretch/>
        </p:blipFill>
        <p:spPr bwMode="auto">
          <a:xfrm>
            <a:off x="5724127" y="1062933"/>
            <a:ext cx="2397015" cy="2103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55" y="4663014"/>
            <a:ext cx="2997575" cy="164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-360" r="5619" b="360"/>
          <a:stretch/>
        </p:blipFill>
        <p:spPr bwMode="auto">
          <a:xfrm>
            <a:off x="5724126" y="4077072"/>
            <a:ext cx="2410871" cy="181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48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Деградація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земель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84" y="109653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8026" y="999892"/>
            <a:ext cx="4464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Деградацію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земель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спричиняє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факторів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1)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гірничі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розробки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посилення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водної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вітрової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ерозії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внаслідок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людської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діяльності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хімічне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забруднення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грунтів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міндобривами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отрутохімікатами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Відкритий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видобуток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корисних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копалин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сильна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ерозія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грунтів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призводять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повної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втрати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родючого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шару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землі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Внесення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мінеральних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добрив,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гербіцидів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пестицидів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хоч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дає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змогу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підвищити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урожайність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сільськогосподарських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культур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навіть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тимчасово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підвищити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родючість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земель,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часом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ґрунті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нагромаджуються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шкідливі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хімічні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сполуки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Потрапляючи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культурні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рослини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тканини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комах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тварин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через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харчові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ланцюги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вони часто у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дуже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значних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концентраціях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досягають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організму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людини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збільшуючи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захворюваність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смертність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72" y="3933056"/>
            <a:ext cx="2547398" cy="2039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14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5266" y="713715"/>
            <a:ext cx="49685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1)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перехід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матеріало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і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енергозберігаючих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технологій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 в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перспективі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до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замкнутих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циклів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ресурсів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дасть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змогу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перейти до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маловідходного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виробництва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 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нагромадженого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тисячоліття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людської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діяльності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досвіду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раціонального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природокористування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Розробка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регіональних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схем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ресурсів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залежності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природних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економічних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соціальних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особливостей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території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 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3)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розосередження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екологічно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шкідливих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виробництв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даний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час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закрити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 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4)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розширення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природно-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заповідних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територій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особливо в районах з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нестабільними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екологічними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системами (тундра,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пустеля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вологі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екваторіальні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ліси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); 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5)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екологічна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освіта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населення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2988"/>
            <a:ext cx="3024336" cy="179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61" y="1956796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907" y="387136"/>
            <a:ext cx="3333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Серед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основних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шляхів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розв'язання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екологічних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проблем є </a:t>
            </a:r>
            <a:r>
              <a:rPr lang="ru-RU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такі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7806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736304" cy="28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1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327" y="914236"/>
            <a:ext cx="784887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цієї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групи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проблем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відносять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переважно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енергетичну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сировинну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продовольчу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007" y="2132856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Сировинна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енергетична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мають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Викликані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вони,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передусім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недостатньою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кількістю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розвіданих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запасів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копалин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дуже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нераціональним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Вже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доводиться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експлуатувати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родовища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знаходяться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гірших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гірничо-геологічних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умовах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у районах з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екстремальними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умовами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Сибір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Канадська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Арктика,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пустелі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Африки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Австралії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з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нижчим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вмістом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компонентів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рудах. Усе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приводить до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подорожчання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сировинної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енергії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значить,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всієї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продукції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згаданих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галузей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господарства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Тому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основним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шляхом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сировинноенергетичної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кризи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є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перехід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енергозберігаючих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комплексного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сировини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маловідхідного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безвідходного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виробництв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85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сировини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досягається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рахунок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вторинних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матеріалів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металобрухту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макулатури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пластмас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Запаси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багатьох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настільки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можуть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значною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мірою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компенсувати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дефіцит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старопромислових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районах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Західної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Східної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Європи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США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обсяги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заготівлі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вторинних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навіть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перекривають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місцеві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потреби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частково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експортуються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91006"/>
            <a:ext cx="2286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7"/>
          <a:stretch/>
        </p:blipFill>
        <p:spPr bwMode="auto">
          <a:xfrm>
            <a:off x="5111552" y="1268760"/>
            <a:ext cx="306672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21" y="3700468"/>
            <a:ext cx="2391583" cy="245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9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Розв'язання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енергетичної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крім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повсюдної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енергії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вдосконалення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існуючої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теплової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енергетики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принципово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технологічних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основах (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спалювання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вугілля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"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киплячому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", МГД-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генератори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передбачає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широке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альтернативних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джерел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енергії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передусім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сонячної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вітрової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внутрішнього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тепла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74" y="9807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3429000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24" y="3831171"/>
            <a:ext cx="2592288" cy="234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07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Продовольча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проблема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визначається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спроможністю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прогодувати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нинішнє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майбутні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покоління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планети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певної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міри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наслідок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того, то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харчування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фізіологічною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потребою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Згідно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даними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ФАО (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продовольчої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сільськогосподарської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організації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ООН),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планеті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голодують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понад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500 млн.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осіб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 млрд.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осіб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постійно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недоїдають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Продовольча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криза особливо актуальна для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багатьох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Африки,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Латинської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Америки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загрожує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поширитися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5350"/>
            <a:ext cx="2533650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99" y="3861048"/>
            <a:ext cx="2428875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11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Причиною голоду є не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відсутність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запасів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зерна, 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неспроможність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розвиваються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через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власні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низькі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доходи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закуповувати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світовому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ринку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продукти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харчування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сімейного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бюджету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продовольчих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затрат у них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перевищує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60 %,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тоді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як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Німеччині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17%. у США - 19%,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Дніпровсько-чорноморського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субрегіону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Російській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Федерації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через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невисокі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доходи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показник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наближається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70 %, при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цьому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обмежується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споживанням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хліба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круп,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картоплі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1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723133"/>
              </p:ext>
            </p:extLst>
          </p:nvPr>
        </p:nvGraphicFramePr>
        <p:xfrm>
          <a:off x="827584" y="908720"/>
          <a:ext cx="7776864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13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8719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Численні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глобальні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існують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галузі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взаємовідносин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людиною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суспільством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охорони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здоров'я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злочинності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розв'язання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проблем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залежать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соціально-економічного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тому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гостроти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вони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набирають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слаборозвинених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регіонах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189667"/>
            <a:ext cx="245745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85" y="3667515"/>
            <a:ext cx="24003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55938"/>
            <a:ext cx="2664296" cy="1758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2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11" y="378904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Незважаючи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ліквідацію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багатьох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масових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епідемій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віспа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чума, холера), стан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охорони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здоров'я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багатьох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країнах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викликає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тривогу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Багато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сучасних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хвороб (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серцево-судинні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легеневі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ракові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є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наслідком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погіршення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екологічної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ситуації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малорухомого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способу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психологічних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стресів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Замість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вже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подоланих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виникають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епідемії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найбільш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загрозливою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серед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є СНІД.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5" name="Picture 3" descr="C:\Program Files (x86)\Microsoft Office\MEDIA\CAGCAT10\j023524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67" y="1109833"/>
            <a:ext cx="366300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42" y="1268760"/>
            <a:ext cx="3309657" cy="220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9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розвиваються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важливою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причиною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смертності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залишаються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інфекційні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хвороби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шлунково-кишкові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гострі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респіраторні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захворювання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туберкульоз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).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промислове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розвинених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більшість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людей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помирає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серцево-судинних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ракових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захворювань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75" y="126876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48933"/>
            <a:ext cx="2979149" cy="195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48933"/>
            <a:ext cx="250507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8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Умовами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вирішення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проблем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охорони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здоров'я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перехід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здорового способу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забезпечення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повноцінного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харчування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поліпшення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екологічних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умов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проживання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звичайно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розвиток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медицини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пропаганда здорового способу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боротьба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курінням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алкоголізмом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наркоманією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37447"/>
            <a:ext cx="4032804" cy="233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0" y="9807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29" y="3645024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77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96752"/>
            <a:ext cx="4860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соціально-економічна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ситуація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багатьох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всесвітня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криза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духовної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культури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сприяла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переростанню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такого негативного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явища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проблему глобального масштабу, як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злочинність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Інтернаціоналізація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злочинності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багатьох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випадках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випереджує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темпи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світової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інтеграції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економічній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соціальній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культурній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сферах. Особливо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небезпечним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стало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явище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злочинності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після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того, як вона набрала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організованих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форм,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сформувала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постійно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розширює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світовий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ринок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наркотиків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зброї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81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Найнебезпечнішими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людства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політичні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війни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миру та гонки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озброєнь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глобальному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масштабі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економічного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політичного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протистояння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Сходу і Заходу,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Півночі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Півдня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вирішення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регіональних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релігійних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військово-політичних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конфліктів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Європі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Африці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;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друге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місце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вийшли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екологічні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знищення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забруднення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довкілля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збіднення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генофонду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50" y="842963"/>
            <a:ext cx="3098246" cy="2009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3717032"/>
            <a:ext cx="3054028" cy="207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1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 smtClean="0"/>
              <a:t>проблеми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8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світові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залучені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людські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матеріальні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світові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насамперед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треба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якось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вирішувати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Для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цього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світової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створена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Ліга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трансформувалась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світової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Об'єднаних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9969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Зараз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більшість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регіональних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виникає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релігійній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Особливо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небезпечною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є широка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смуга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регіональних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виникла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південних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межах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колишньої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світової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соціалістичної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багатьох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мусульманських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країнах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посилюється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ісламський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фундаменталізм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становить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суттєву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загрозу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міжнародної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стабільності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2592288" cy="23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5812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82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9289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Регіональні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конфлікти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часто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породжують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одну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важливу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сучасну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проблему -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міжнародний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тероризм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Щоб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досягти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своєї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мети,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ворогуючі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сторони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часто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вдаються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захоплення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заручників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вибухів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літаках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поїздах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супермаркетах та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місцях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масового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скупчення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людей.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16" y="4077072"/>
            <a:ext cx="2952328" cy="221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3"/>
            <a:ext cx="3323136" cy="221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2576"/>
            <a:ext cx="1800200" cy="193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32" y="1030841"/>
            <a:ext cx="1872208" cy="140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20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Вирішення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проблеми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регіональних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конфліктів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можливе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лише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при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виясненні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їх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причин,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які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найчастіше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полягають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існуванні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тоталітарних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режимів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національному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релігійному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і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соціальному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гнобленні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6626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1700808"/>
            <a:ext cx="2543758" cy="14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75468"/>
            <a:ext cx="2158665" cy="20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4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708476"/>
            <a:ext cx="4104456" cy="170216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народонаселення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7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</TotalTime>
  <Words>1867</Words>
  <Application>Microsoft Office PowerPoint</Application>
  <PresentationFormat>Экран (4:3)</PresentationFormat>
  <Paragraphs>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Остин</vt:lpstr>
      <vt:lpstr>глобальны проблеми людства</vt:lpstr>
      <vt:lpstr>Презентация PowerPoint</vt:lpstr>
      <vt:lpstr>Презентация PowerPoint</vt:lpstr>
      <vt:lpstr>Презентация PowerPoint</vt:lpstr>
      <vt:lpstr>Політичні проблеми</vt:lpstr>
      <vt:lpstr>Презентация PowerPoint</vt:lpstr>
      <vt:lpstr>Презентация PowerPoint</vt:lpstr>
      <vt:lpstr>Презентация PowerPoint</vt:lpstr>
      <vt:lpstr>Проблеми народонаселення</vt:lpstr>
      <vt:lpstr>Презентация PowerPoint</vt:lpstr>
      <vt:lpstr>Презентация PowerPoint</vt:lpstr>
      <vt:lpstr>Екологічні проблеми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Економічні проблеми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Соціальні проблеми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 проблеми людства</dc:title>
  <dc:creator>123</dc:creator>
  <cp:lastModifiedBy>123</cp:lastModifiedBy>
  <cp:revision>16</cp:revision>
  <dcterms:created xsi:type="dcterms:W3CDTF">2012-12-11T18:26:25Z</dcterms:created>
  <dcterms:modified xsi:type="dcterms:W3CDTF">2012-12-11T21:12:36Z</dcterms:modified>
</cp:coreProperties>
</file>