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2"/>
  </p:sldMasterIdLst>
  <p:notesMasterIdLst>
    <p:notesMasterId r:id="rId24"/>
  </p:notesMasterIdLst>
  <p:handoutMasterIdLst>
    <p:handoutMasterId r:id="rId25"/>
  </p:handoutMasterIdLst>
  <p:sldIdLst>
    <p:sldId id="326" r:id="rId3"/>
    <p:sldId id="262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6" r:id="rId15"/>
    <p:sldId id="318" r:id="rId16"/>
    <p:sldId id="319" r:id="rId17"/>
    <p:sldId id="320" r:id="rId18"/>
    <p:sldId id="321" r:id="rId19"/>
    <p:sldId id="322" r:id="rId20"/>
    <p:sldId id="324" r:id="rId21"/>
    <p:sldId id="323" r:id="rId22"/>
    <p:sldId id="32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605B31-0D9B-48D7-BAE6-4AEDFC1612FC}">
          <p14:sldIdLst>
            <p14:sldId id="326"/>
            <p14:sldId id="262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6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D06"/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368" autoAdjust="0"/>
  </p:normalViewPr>
  <p:slideViewPr>
    <p:cSldViewPr>
      <p:cViewPr varScale="1">
        <p:scale>
          <a:sx n="79" d="100"/>
          <a:sy n="79" d="100"/>
        </p:scale>
        <p:origin x="-1140" y="-96"/>
      </p:cViewPr>
      <p:guideLst>
        <p:guide orient="horz" pos="3168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37845-1227-4CDB-A5D7-2E62C7A925F8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A1A6ADB-794F-4930-8A9F-BB65321F8D85}">
      <dgm:prSet phldrT="[Текст]" custT="1"/>
      <dgm:spPr/>
      <dgm:t>
        <a:bodyPr/>
        <a:lstStyle/>
        <a:p>
          <a:r>
            <a:rPr lang="uk-UA" sz="2400" dirty="0" smtClean="0"/>
            <a:t>Політичні</a:t>
          </a:r>
          <a:endParaRPr lang="ru-RU" sz="2400" dirty="0"/>
        </a:p>
      </dgm:t>
    </dgm:pt>
    <dgm:pt modelId="{89301663-2A50-4A44-AA53-B87B4756A78F}" type="parTrans" cxnId="{654B974A-0DAF-4942-8B61-329C58D73135}">
      <dgm:prSet/>
      <dgm:spPr/>
      <dgm:t>
        <a:bodyPr/>
        <a:lstStyle/>
        <a:p>
          <a:endParaRPr lang="ru-RU"/>
        </a:p>
      </dgm:t>
    </dgm:pt>
    <dgm:pt modelId="{06C062BD-C92B-4597-9594-3A234173C5B4}" type="sibTrans" cxnId="{654B974A-0DAF-4942-8B61-329C58D73135}">
      <dgm:prSet/>
      <dgm:spPr/>
      <dgm:t>
        <a:bodyPr/>
        <a:lstStyle/>
        <a:p>
          <a:endParaRPr lang="ru-RU"/>
        </a:p>
      </dgm:t>
    </dgm:pt>
    <dgm:pt modelId="{3D52CD72-56AE-4FAD-A072-D5FA582892CD}">
      <dgm:prSet phldrT="[Текст]" custT="1"/>
      <dgm:spPr/>
      <dgm:t>
        <a:bodyPr/>
        <a:lstStyle/>
        <a:p>
          <a:r>
            <a:rPr lang="uk-UA" sz="2400" dirty="0" smtClean="0"/>
            <a:t>Економічні</a:t>
          </a:r>
          <a:endParaRPr lang="ru-RU" sz="2400" dirty="0"/>
        </a:p>
      </dgm:t>
    </dgm:pt>
    <dgm:pt modelId="{796E9BE9-6D45-455B-8968-C4C200C6C2B2}" type="parTrans" cxnId="{A7F6B611-61AC-45D2-A770-825E92972FB5}">
      <dgm:prSet/>
      <dgm:spPr/>
      <dgm:t>
        <a:bodyPr/>
        <a:lstStyle/>
        <a:p>
          <a:endParaRPr lang="ru-RU"/>
        </a:p>
      </dgm:t>
    </dgm:pt>
    <dgm:pt modelId="{34362F72-1BCE-43A6-B4C5-5BF90F847D51}" type="sibTrans" cxnId="{A7F6B611-61AC-45D2-A770-825E92972FB5}">
      <dgm:prSet/>
      <dgm:spPr/>
      <dgm:t>
        <a:bodyPr/>
        <a:lstStyle/>
        <a:p>
          <a:endParaRPr lang="ru-RU"/>
        </a:p>
      </dgm:t>
    </dgm:pt>
    <dgm:pt modelId="{4FF61887-3AE9-4159-BA7B-CB6EBC047B02}">
      <dgm:prSet phldrT="[Текст]" custT="1"/>
      <dgm:spPr/>
      <dgm:t>
        <a:bodyPr/>
        <a:lstStyle/>
        <a:p>
          <a:r>
            <a:rPr lang="uk-UA" sz="2400" dirty="0" smtClean="0"/>
            <a:t>Демографічні</a:t>
          </a:r>
          <a:endParaRPr lang="ru-RU" sz="2400" dirty="0"/>
        </a:p>
      </dgm:t>
    </dgm:pt>
    <dgm:pt modelId="{490C8C44-CF33-4C9A-9F6E-8BAB8B20F256}" type="parTrans" cxnId="{8CFE9B9C-AF8D-4E4C-8C6E-B7AE1AEAC6F0}">
      <dgm:prSet/>
      <dgm:spPr/>
      <dgm:t>
        <a:bodyPr/>
        <a:lstStyle/>
        <a:p>
          <a:endParaRPr lang="ru-RU"/>
        </a:p>
      </dgm:t>
    </dgm:pt>
    <dgm:pt modelId="{F5F51184-40F1-42E7-A87C-D2E7E6B1C4E9}" type="sibTrans" cxnId="{8CFE9B9C-AF8D-4E4C-8C6E-B7AE1AEAC6F0}">
      <dgm:prSet/>
      <dgm:spPr/>
      <dgm:t>
        <a:bodyPr/>
        <a:lstStyle/>
        <a:p>
          <a:endParaRPr lang="ru-RU"/>
        </a:p>
      </dgm:t>
    </dgm:pt>
    <dgm:pt modelId="{07CE6518-50F2-48F7-88BA-411C6E019285}">
      <dgm:prSet phldrT="[Текст]" custT="1"/>
      <dgm:spPr/>
      <dgm:t>
        <a:bodyPr/>
        <a:lstStyle/>
        <a:p>
          <a:r>
            <a:rPr lang="uk-UA" sz="2400" dirty="0" smtClean="0"/>
            <a:t>Соціальні</a:t>
          </a:r>
          <a:endParaRPr lang="ru-RU" sz="2400" dirty="0"/>
        </a:p>
      </dgm:t>
    </dgm:pt>
    <dgm:pt modelId="{C9F208B4-AAA6-4D42-82E8-5FEA96740383}" type="parTrans" cxnId="{390275B4-D83A-4DC5-8D11-F767D333B645}">
      <dgm:prSet/>
      <dgm:spPr/>
      <dgm:t>
        <a:bodyPr/>
        <a:lstStyle/>
        <a:p>
          <a:endParaRPr lang="ru-RU"/>
        </a:p>
      </dgm:t>
    </dgm:pt>
    <dgm:pt modelId="{B9D9EE70-BCED-49B3-9946-924DEE2C6CB0}" type="sibTrans" cxnId="{390275B4-D83A-4DC5-8D11-F767D333B645}">
      <dgm:prSet/>
      <dgm:spPr/>
      <dgm:t>
        <a:bodyPr/>
        <a:lstStyle/>
        <a:p>
          <a:endParaRPr lang="ru-RU"/>
        </a:p>
      </dgm:t>
    </dgm:pt>
    <dgm:pt modelId="{D9BF2DA6-F54D-4315-B35B-D43B173B8E09}">
      <dgm:prSet phldrT="[Текст]" custT="1"/>
      <dgm:spPr/>
      <dgm:t>
        <a:bodyPr/>
        <a:lstStyle/>
        <a:p>
          <a:r>
            <a:rPr lang="uk-UA" sz="2400" dirty="0" smtClean="0"/>
            <a:t>Екологічні</a:t>
          </a:r>
          <a:endParaRPr lang="ru-RU" sz="2400" dirty="0"/>
        </a:p>
      </dgm:t>
    </dgm:pt>
    <dgm:pt modelId="{A5020593-9E2D-4395-A0E8-DE105E917ED8}" type="parTrans" cxnId="{90DABACB-07FB-48C2-8DA3-D0CD54D8110F}">
      <dgm:prSet/>
      <dgm:spPr/>
      <dgm:t>
        <a:bodyPr/>
        <a:lstStyle/>
        <a:p>
          <a:endParaRPr lang="ru-RU"/>
        </a:p>
      </dgm:t>
    </dgm:pt>
    <dgm:pt modelId="{9C9E2FC4-06DE-48C7-AC37-30568572BC7A}" type="sibTrans" cxnId="{90DABACB-07FB-48C2-8DA3-D0CD54D8110F}">
      <dgm:prSet/>
      <dgm:spPr/>
      <dgm:t>
        <a:bodyPr/>
        <a:lstStyle/>
        <a:p>
          <a:endParaRPr lang="ru-RU"/>
        </a:p>
      </dgm:t>
    </dgm:pt>
    <dgm:pt modelId="{FBCE66AE-27BB-40ED-8E28-5D1F402CC4FF}" type="pres">
      <dgm:prSet presAssocID="{9F737845-1227-4CDB-A5D7-2E62C7A925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F6C4A-723E-4A59-97ED-F2644CA95337}" type="pres">
      <dgm:prSet presAssocID="{4A1A6ADB-794F-4930-8A9F-BB65321F8D85}" presName="node" presStyleLbl="node1" presStyleIdx="0" presStyleCnt="5" custLinFactNeighborX="-23277" custLinFactNeighborY="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78C57-8A4A-4504-A8F8-C839F9C67C39}" type="pres">
      <dgm:prSet presAssocID="{06C062BD-C92B-4597-9594-3A234173C5B4}" presName="sibTrans" presStyleCnt="0"/>
      <dgm:spPr/>
      <dgm:t>
        <a:bodyPr/>
        <a:lstStyle/>
        <a:p>
          <a:endParaRPr lang="uk-UA"/>
        </a:p>
      </dgm:t>
    </dgm:pt>
    <dgm:pt modelId="{9404B566-DDE3-45B1-A49E-283B0A655252}" type="pres">
      <dgm:prSet presAssocID="{3D52CD72-56AE-4FAD-A072-D5FA582892CD}" presName="node" presStyleLbl="node1" presStyleIdx="1" presStyleCnt="5" custLinFactX="126323" custLinFactNeighborX="200000" custLinFactNeighborY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C2D7B-A2E0-4A61-B711-B1E5290DE363}" type="pres">
      <dgm:prSet presAssocID="{34362F72-1BCE-43A6-B4C5-5BF90F847D51}" presName="sibTrans" presStyleCnt="0"/>
      <dgm:spPr/>
      <dgm:t>
        <a:bodyPr/>
        <a:lstStyle/>
        <a:p>
          <a:endParaRPr lang="uk-UA"/>
        </a:p>
      </dgm:t>
    </dgm:pt>
    <dgm:pt modelId="{09872294-0E38-448E-92FA-F148E25CD677}" type="pres">
      <dgm:prSet presAssocID="{4FF61887-3AE9-4159-BA7B-CB6EBC047B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57C30-295D-4299-9C66-025865A6223E}" type="pres">
      <dgm:prSet presAssocID="{F5F51184-40F1-42E7-A87C-D2E7E6B1C4E9}" presName="sibTrans" presStyleCnt="0"/>
      <dgm:spPr/>
      <dgm:t>
        <a:bodyPr/>
        <a:lstStyle/>
        <a:p>
          <a:endParaRPr lang="uk-UA"/>
        </a:p>
      </dgm:t>
    </dgm:pt>
    <dgm:pt modelId="{9EAB04B0-160B-463F-ACF4-90924C07087D}" type="pres">
      <dgm:prSet presAssocID="{07CE6518-50F2-48F7-88BA-411C6E0192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C1DF-6081-4ED1-8275-FD8900D98A7E}" type="pres">
      <dgm:prSet presAssocID="{B9D9EE70-BCED-49B3-9946-924DEE2C6CB0}" presName="sibTrans" presStyleCnt="0"/>
      <dgm:spPr/>
      <dgm:t>
        <a:bodyPr/>
        <a:lstStyle/>
        <a:p>
          <a:endParaRPr lang="uk-UA"/>
        </a:p>
      </dgm:t>
    </dgm:pt>
    <dgm:pt modelId="{EFF01D08-441D-4464-9CAE-E0550DF0E96D}" type="pres">
      <dgm:prSet presAssocID="{D9BF2DA6-F54D-4315-B35B-D43B173B8E09}" presName="node" presStyleLbl="node1" presStyleIdx="4" presStyleCnt="5" custLinFactX="-126309" custLinFactNeighborX="-200000" custLinFactNeighborY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A8E55-FEFE-4B27-87EF-26BAC0E7B5C0}" type="presOf" srcId="{3D52CD72-56AE-4FAD-A072-D5FA582892CD}" destId="{9404B566-DDE3-45B1-A49E-283B0A655252}" srcOrd="0" destOrd="0" presId="urn:microsoft.com/office/officeart/2005/8/layout/default"/>
    <dgm:cxn modelId="{8CFE9B9C-AF8D-4E4C-8C6E-B7AE1AEAC6F0}" srcId="{9F737845-1227-4CDB-A5D7-2E62C7A925F8}" destId="{4FF61887-3AE9-4159-BA7B-CB6EBC047B02}" srcOrd="2" destOrd="0" parTransId="{490C8C44-CF33-4C9A-9F6E-8BAB8B20F256}" sibTransId="{F5F51184-40F1-42E7-A87C-D2E7E6B1C4E9}"/>
    <dgm:cxn modelId="{654B974A-0DAF-4942-8B61-329C58D73135}" srcId="{9F737845-1227-4CDB-A5D7-2E62C7A925F8}" destId="{4A1A6ADB-794F-4930-8A9F-BB65321F8D85}" srcOrd="0" destOrd="0" parTransId="{89301663-2A50-4A44-AA53-B87B4756A78F}" sibTransId="{06C062BD-C92B-4597-9594-3A234173C5B4}"/>
    <dgm:cxn modelId="{E3C0551F-EB0F-48DE-8100-B212A29F982E}" type="presOf" srcId="{9F737845-1227-4CDB-A5D7-2E62C7A925F8}" destId="{FBCE66AE-27BB-40ED-8E28-5D1F402CC4FF}" srcOrd="0" destOrd="0" presId="urn:microsoft.com/office/officeart/2005/8/layout/default"/>
    <dgm:cxn modelId="{A7F6B611-61AC-45D2-A770-825E92972FB5}" srcId="{9F737845-1227-4CDB-A5D7-2E62C7A925F8}" destId="{3D52CD72-56AE-4FAD-A072-D5FA582892CD}" srcOrd="1" destOrd="0" parTransId="{796E9BE9-6D45-455B-8968-C4C200C6C2B2}" sibTransId="{34362F72-1BCE-43A6-B4C5-5BF90F847D51}"/>
    <dgm:cxn modelId="{4AB74F04-E6F3-4BD7-ACB5-62BF29C3AFA2}" type="presOf" srcId="{07CE6518-50F2-48F7-88BA-411C6E019285}" destId="{9EAB04B0-160B-463F-ACF4-90924C07087D}" srcOrd="0" destOrd="0" presId="urn:microsoft.com/office/officeart/2005/8/layout/default"/>
    <dgm:cxn modelId="{390275B4-D83A-4DC5-8D11-F767D333B645}" srcId="{9F737845-1227-4CDB-A5D7-2E62C7A925F8}" destId="{07CE6518-50F2-48F7-88BA-411C6E019285}" srcOrd="3" destOrd="0" parTransId="{C9F208B4-AAA6-4D42-82E8-5FEA96740383}" sibTransId="{B9D9EE70-BCED-49B3-9946-924DEE2C6CB0}"/>
    <dgm:cxn modelId="{15059AD2-94A9-4733-92E2-0AFF3AACA2B4}" type="presOf" srcId="{4FF61887-3AE9-4159-BA7B-CB6EBC047B02}" destId="{09872294-0E38-448E-92FA-F148E25CD677}" srcOrd="0" destOrd="0" presId="urn:microsoft.com/office/officeart/2005/8/layout/default"/>
    <dgm:cxn modelId="{84CC1F5C-C445-420C-945D-00B21D14E019}" type="presOf" srcId="{D9BF2DA6-F54D-4315-B35B-D43B173B8E09}" destId="{EFF01D08-441D-4464-9CAE-E0550DF0E96D}" srcOrd="0" destOrd="0" presId="urn:microsoft.com/office/officeart/2005/8/layout/default"/>
    <dgm:cxn modelId="{90DABACB-07FB-48C2-8DA3-D0CD54D8110F}" srcId="{9F737845-1227-4CDB-A5D7-2E62C7A925F8}" destId="{D9BF2DA6-F54D-4315-B35B-D43B173B8E09}" srcOrd="4" destOrd="0" parTransId="{A5020593-9E2D-4395-A0E8-DE105E917ED8}" sibTransId="{9C9E2FC4-06DE-48C7-AC37-30568572BC7A}"/>
    <dgm:cxn modelId="{BB92C5E4-C1E0-41D6-83C9-E5631CD26AAD}" type="presOf" srcId="{4A1A6ADB-794F-4930-8A9F-BB65321F8D85}" destId="{3A6F6C4A-723E-4A59-97ED-F2644CA95337}" srcOrd="0" destOrd="0" presId="urn:microsoft.com/office/officeart/2005/8/layout/default"/>
    <dgm:cxn modelId="{4D7EBC0F-73EC-4E69-BCF8-4F80393F0383}" type="presParOf" srcId="{FBCE66AE-27BB-40ED-8E28-5D1F402CC4FF}" destId="{3A6F6C4A-723E-4A59-97ED-F2644CA95337}" srcOrd="0" destOrd="0" presId="urn:microsoft.com/office/officeart/2005/8/layout/default"/>
    <dgm:cxn modelId="{1CB0E076-0235-4F09-A089-AC65899FDE84}" type="presParOf" srcId="{FBCE66AE-27BB-40ED-8E28-5D1F402CC4FF}" destId="{B0B78C57-8A4A-4504-A8F8-C839F9C67C39}" srcOrd="1" destOrd="0" presId="urn:microsoft.com/office/officeart/2005/8/layout/default"/>
    <dgm:cxn modelId="{755EE707-5BAD-486A-B0AC-A3EF3200D3DD}" type="presParOf" srcId="{FBCE66AE-27BB-40ED-8E28-5D1F402CC4FF}" destId="{9404B566-DDE3-45B1-A49E-283B0A655252}" srcOrd="2" destOrd="0" presId="urn:microsoft.com/office/officeart/2005/8/layout/default"/>
    <dgm:cxn modelId="{F84452AD-33FC-4BE3-B6E5-68B323A90194}" type="presParOf" srcId="{FBCE66AE-27BB-40ED-8E28-5D1F402CC4FF}" destId="{E4CC2D7B-A2E0-4A61-B711-B1E5290DE363}" srcOrd="3" destOrd="0" presId="urn:microsoft.com/office/officeart/2005/8/layout/default"/>
    <dgm:cxn modelId="{F6329AF5-E02D-4392-A144-10D37368ED45}" type="presParOf" srcId="{FBCE66AE-27BB-40ED-8E28-5D1F402CC4FF}" destId="{09872294-0E38-448E-92FA-F148E25CD677}" srcOrd="4" destOrd="0" presId="urn:microsoft.com/office/officeart/2005/8/layout/default"/>
    <dgm:cxn modelId="{73B67CBE-D4F4-4EE8-A90A-C3E9FD92A8FA}" type="presParOf" srcId="{FBCE66AE-27BB-40ED-8E28-5D1F402CC4FF}" destId="{C4E57C30-295D-4299-9C66-025865A6223E}" srcOrd="5" destOrd="0" presId="urn:microsoft.com/office/officeart/2005/8/layout/default"/>
    <dgm:cxn modelId="{ED28981D-873C-4953-9FD3-9BB229F4D474}" type="presParOf" srcId="{FBCE66AE-27BB-40ED-8E28-5D1F402CC4FF}" destId="{9EAB04B0-160B-463F-ACF4-90924C07087D}" srcOrd="6" destOrd="0" presId="urn:microsoft.com/office/officeart/2005/8/layout/default"/>
    <dgm:cxn modelId="{0108F6F4-6065-412A-827A-EDC6ED445637}" type="presParOf" srcId="{FBCE66AE-27BB-40ED-8E28-5D1F402CC4FF}" destId="{D724C1DF-6081-4ED1-8275-FD8900D98A7E}" srcOrd="7" destOrd="0" presId="urn:microsoft.com/office/officeart/2005/8/layout/default"/>
    <dgm:cxn modelId="{6715780A-78D3-460A-9783-8C2CE1A5C3B9}" type="presParOf" srcId="{FBCE66AE-27BB-40ED-8E28-5D1F402CC4FF}" destId="{EFF01D08-441D-4464-9CAE-E0550DF0E9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7B7A0-D23B-4F1D-81CC-698FDA34A0B4}" type="doc">
      <dgm:prSet loTypeId="urn:microsoft.com/office/officeart/2005/8/layout/cycle3" loCatId="cycle" qsTypeId="urn:microsoft.com/office/officeart/2005/8/quickstyle/3d4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20CC62D4-9C45-41DF-B6F1-EE0BEBE2A337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Глобальні проблеми людства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48D3DC3D-30DD-4EDC-A7A0-07E990CF1927}" type="parTrans" cxnId="{043416A8-54CF-4E67-A014-3EC773DEA735}">
      <dgm:prSet/>
      <dgm:spPr/>
      <dgm:t>
        <a:bodyPr/>
        <a:lstStyle/>
        <a:p>
          <a:endParaRPr lang="ru-RU"/>
        </a:p>
      </dgm:t>
    </dgm:pt>
    <dgm:pt modelId="{D27A6B1B-B275-41D9-8D64-514CEB06A7C2}" type="sibTrans" cxnId="{043416A8-54CF-4E67-A014-3EC773DEA735}">
      <dgm:prSet/>
      <dgm:spPr/>
      <dgm:t>
        <a:bodyPr/>
        <a:lstStyle/>
        <a:p>
          <a:endParaRPr lang="ru-RU"/>
        </a:p>
      </dgm:t>
    </dgm:pt>
    <dgm:pt modelId="{FCB03FE2-3633-41EE-AB66-AA6ED4395F9E}">
      <dgm:prSet phldrT="[Текст]"/>
      <dgm:spPr/>
      <dgm:t>
        <a:bodyPr/>
        <a:lstStyle/>
        <a:p>
          <a:r>
            <a:rPr lang="uk-UA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Проблема війни та миру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A24F35DB-4DA7-466F-A0D8-B94F0B857218}" type="parTrans" cxnId="{D3D399B2-C81B-4EC1-8492-22EAB0C78DEE}">
      <dgm:prSet/>
      <dgm:spPr/>
      <dgm:t>
        <a:bodyPr/>
        <a:lstStyle/>
        <a:p>
          <a:endParaRPr lang="ru-RU"/>
        </a:p>
      </dgm:t>
    </dgm:pt>
    <dgm:pt modelId="{BEC4E1D6-F6CB-4E5A-B96C-209844EAF6F4}" type="sibTrans" cxnId="{D3D399B2-C81B-4EC1-8492-22EAB0C78DEE}">
      <dgm:prSet/>
      <dgm:spPr/>
      <dgm:t>
        <a:bodyPr/>
        <a:lstStyle/>
        <a:p>
          <a:endParaRPr lang="ru-RU"/>
        </a:p>
      </dgm:t>
    </dgm:pt>
    <dgm:pt modelId="{E0C67D82-C03F-4D57-9737-44244CCC4305}">
      <dgm:prSet phldrT="[Текст]"/>
      <dgm:spPr/>
      <dgm:t>
        <a:bodyPr/>
        <a:lstStyle/>
        <a:p>
          <a:r>
            <a:rPr lang="uk-UA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Екологічна проблема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8B546923-D1A8-4267-A5A8-AC5DE16C0679}" type="parTrans" cxnId="{80C21D87-0223-41E1-B652-51CCDE6A14CB}">
      <dgm:prSet/>
      <dgm:spPr/>
      <dgm:t>
        <a:bodyPr/>
        <a:lstStyle/>
        <a:p>
          <a:endParaRPr lang="ru-RU"/>
        </a:p>
      </dgm:t>
    </dgm:pt>
    <dgm:pt modelId="{E5DB3645-78FF-4C27-97F4-91DA2AF96AEC}" type="sibTrans" cxnId="{80C21D87-0223-41E1-B652-51CCDE6A14CB}">
      <dgm:prSet/>
      <dgm:spPr/>
      <dgm:t>
        <a:bodyPr/>
        <a:lstStyle/>
        <a:p>
          <a:endParaRPr lang="ru-RU"/>
        </a:p>
      </dgm:t>
    </dgm:pt>
    <dgm:pt modelId="{1DA39302-BBF8-45BB-9091-389B3AEEF7EF}">
      <dgm:prSet phldrT="[Текст]"/>
      <dgm:spPr/>
      <dgm:t>
        <a:bodyPr/>
        <a:lstStyle/>
        <a:p>
          <a:r>
            <a:rPr lang="uk-UA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Сировинна і енергетична проблема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B7298DA-B162-4754-8C10-F36F48704A10}" type="parTrans" cxnId="{B5BD105B-E74A-446C-B4EE-52E3A30D99BB}">
      <dgm:prSet/>
      <dgm:spPr/>
      <dgm:t>
        <a:bodyPr/>
        <a:lstStyle/>
        <a:p>
          <a:endParaRPr lang="ru-RU"/>
        </a:p>
      </dgm:t>
    </dgm:pt>
    <dgm:pt modelId="{A24039B5-EC98-4B35-8ABD-98E6EFEDF098}" type="sibTrans" cxnId="{B5BD105B-E74A-446C-B4EE-52E3A30D99BB}">
      <dgm:prSet/>
      <dgm:spPr/>
      <dgm:t>
        <a:bodyPr/>
        <a:lstStyle/>
        <a:p>
          <a:endParaRPr lang="ru-RU"/>
        </a:p>
      </dgm:t>
    </dgm:pt>
    <dgm:pt modelId="{1618521A-5C4B-4AA2-A9F6-5A34B6A07317}">
      <dgm:prSet phldrT="[Текст]"/>
      <dgm:spPr/>
      <dgm:t>
        <a:bodyPr/>
        <a:lstStyle/>
        <a:p>
          <a:r>
            <a:rPr lang="uk-UA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Демографічна проблема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56EC99C6-048C-4665-A16A-0045B24ED952}" type="parTrans" cxnId="{E739B556-1770-4FDC-B282-3330EE34454F}">
      <dgm:prSet/>
      <dgm:spPr/>
      <dgm:t>
        <a:bodyPr/>
        <a:lstStyle/>
        <a:p>
          <a:endParaRPr lang="ru-RU"/>
        </a:p>
      </dgm:t>
    </dgm:pt>
    <dgm:pt modelId="{92CBA32B-65BF-4F25-B6D2-32A29EC0A38B}" type="sibTrans" cxnId="{E739B556-1770-4FDC-B282-3330EE34454F}">
      <dgm:prSet/>
      <dgm:spPr/>
      <dgm:t>
        <a:bodyPr/>
        <a:lstStyle/>
        <a:p>
          <a:endParaRPr lang="ru-RU"/>
        </a:p>
      </dgm:t>
    </dgm:pt>
    <dgm:pt modelId="{EB1C7B4E-F4BB-42DE-87E0-583B33AA1435}">
      <dgm:prSet phldrT="[Текст]"/>
      <dgm:spPr/>
      <dgm:t>
        <a:bodyPr/>
        <a:lstStyle/>
        <a:p>
          <a:r>
            <a:rPr lang="uk-UA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Продовольча проблема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F86A940E-BD21-4DCD-9B57-12FB9CD40168}" type="parTrans" cxnId="{5C268017-924A-4962-A55D-CC998F0C5F4D}">
      <dgm:prSet/>
      <dgm:spPr/>
      <dgm:t>
        <a:bodyPr/>
        <a:lstStyle/>
        <a:p>
          <a:endParaRPr lang="ru-RU"/>
        </a:p>
      </dgm:t>
    </dgm:pt>
    <dgm:pt modelId="{93F7289C-7E02-4A22-B8AB-4C63690AA88A}" type="sibTrans" cxnId="{5C268017-924A-4962-A55D-CC998F0C5F4D}">
      <dgm:prSet/>
      <dgm:spPr/>
      <dgm:t>
        <a:bodyPr/>
        <a:lstStyle/>
        <a:p>
          <a:endParaRPr lang="ru-RU"/>
        </a:p>
      </dgm:t>
    </dgm:pt>
    <dgm:pt modelId="{2FE4EF10-B924-43E1-8248-33134AC0ED12}">
      <dgm:prSet phldrT="[Текст]"/>
      <dgm:spPr/>
      <dgm:t>
        <a:bodyPr/>
        <a:lstStyle/>
        <a:p>
          <a:r>
            <a:rPr lang="uk-UA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Проблема освоєння Світового океану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DF38491C-664A-46FE-B800-FB1DEF367696}" type="parTrans" cxnId="{E1B52F2F-C5C3-4454-821C-32C6A1EDF33F}">
      <dgm:prSet/>
      <dgm:spPr/>
      <dgm:t>
        <a:bodyPr/>
        <a:lstStyle/>
        <a:p>
          <a:endParaRPr lang="ru-RU"/>
        </a:p>
      </dgm:t>
    </dgm:pt>
    <dgm:pt modelId="{D1D754D6-3299-40F0-8ACD-7A8E602DA1AA}" type="sibTrans" cxnId="{E1B52F2F-C5C3-4454-821C-32C6A1EDF33F}">
      <dgm:prSet/>
      <dgm:spPr/>
      <dgm:t>
        <a:bodyPr/>
        <a:lstStyle/>
        <a:p>
          <a:endParaRPr lang="ru-RU"/>
        </a:p>
      </dgm:t>
    </dgm:pt>
    <dgm:pt modelId="{3B9AE849-DEBC-4A9C-BB47-1C8496F900D2}">
      <dgm:prSet phldrT="[Текст]"/>
      <dgm:spPr/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Проблема подолання відсталості країн, що розвиваються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6B10675D-A657-4AE2-9143-97810F168456}" type="parTrans" cxnId="{BEE6BECC-9E27-45C6-836A-E64730D7C248}">
      <dgm:prSet/>
      <dgm:spPr/>
      <dgm:t>
        <a:bodyPr/>
        <a:lstStyle/>
        <a:p>
          <a:endParaRPr lang="ru-RU"/>
        </a:p>
      </dgm:t>
    </dgm:pt>
    <dgm:pt modelId="{000569CC-A356-40B8-8CF6-33FFFF5903FB}" type="sibTrans" cxnId="{BEE6BECC-9E27-45C6-836A-E64730D7C248}">
      <dgm:prSet/>
      <dgm:spPr/>
      <dgm:t>
        <a:bodyPr/>
        <a:lstStyle/>
        <a:p>
          <a:endParaRPr lang="ru-RU"/>
        </a:p>
      </dgm:t>
    </dgm:pt>
    <dgm:pt modelId="{F54F905E-2F81-4496-8643-6EEE0788293B}" type="pres">
      <dgm:prSet presAssocID="{1387B7A0-D23B-4F1D-81CC-698FDA34A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A8FE4-AEC5-4BCB-A0A3-DDB93F159007}" type="pres">
      <dgm:prSet presAssocID="{1387B7A0-D23B-4F1D-81CC-698FDA34A0B4}" presName="cycle" presStyleCnt="0"/>
      <dgm:spPr/>
      <dgm:t>
        <a:bodyPr/>
        <a:lstStyle/>
        <a:p>
          <a:endParaRPr lang="uk-UA"/>
        </a:p>
      </dgm:t>
    </dgm:pt>
    <dgm:pt modelId="{771712EE-5005-4B42-9767-9AC2A04D1489}" type="pres">
      <dgm:prSet presAssocID="{20CC62D4-9C45-41DF-B6F1-EE0BEBE2A337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70FC-2DC3-4C6A-8799-F7615147DE3E}" type="pres">
      <dgm:prSet presAssocID="{D27A6B1B-B275-41D9-8D64-514CEB06A7C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D0F8FEE-05FE-4F83-9F7C-89FF8A098B68}" type="pres">
      <dgm:prSet presAssocID="{FCB03FE2-3633-41EE-AB66-AA6ED4395F9E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82A5B-6AFE-492D-8AF5-43513D21A2EB}" type="pres">
      <dgm:prSet presAssocID="{E0C67D82-C03F-4D57-9737-44244CCC4305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01A2-B9DE-4282-AABD-455E46292F3C}" type="pres">
      <dgm:prSet presAssocID="{1DA39302-BBF8-45BB-9091-389B3AEEF7EF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349E-DEF2-4466-99C5-D6D68B8DCBDF}" type="pres">
      <dgm:prSet presAssocID="{1618521A-5C4B-4AA2-A9F6-5A34B6A07317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BCB40-3A0D-432B-A52C-9AACC9B8AFF7}" type="pres">
      <dgm:prSet presAssocID="{EB1C7B4E-F4BB-42DE-87E0-583B33AA1435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269C2-DC4B-44B1-8103-05C470F32BF8}" type="pres">
      <dgm:prSet presAssocID="{2FE4EF10-B924-43E1-8248-33134AC0ED12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FECD8-86A6-44CE-B878-54606E9E3162}" type="pres">
      <dgm:prSet presAssocID="{3B9AE849-DEBC-4A9C-BB47-1C8496F900D2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68017-924A-4962-A55D-CC998F0C5F4D}" srcId="{1387B7A0-D23B-4F1D-81CC-698FDA34A0B4}" destId="{EB1C7B4E-F4BB-42DE-87E0-583B33AA1435}" srcOrd="5" destOrd="0" parTransId="{F86A940E-BD21-4DCD-9B57-12FB9CD40168}" sibTransId="{93F7289C-7E02-4A22-B8AB-4C63690AA88A}"/>
    <dgm:cxn modelId="{3390DAB7-C0E9-498B-A01A-3259C7A940D9}" type="presOf" srcId="{20CC62D4-9C45-41DF-B6F1-EE0BEBE2A337}" destId="{771712EE-5005-4B42-9767-9AC2A04D1489}" srcOrd="0" destOrd="0" presId="urn:microsoft.com/office/officeart/2005/8/layout/cycle3"/>
    <dgm:cxn modelId="{80C21D87-0223-41E1-B652-51CCDE6A14CB}" srcId="{1387B7A0-D23B-4F1D-81CC-698FDA34A0B4}" destId="{E0C67D82-C03F-4D57-9737-44244CCC4305}" srcOrd="2" destOrd="0" parTransId="{8B546923-D1A8-4267-A5A8-AC5DE16C0679}" sibTransId="{E5DB3645-78FF-4C27-97F4-91DA2AF96AEC}"/>
    <dgm:cxn modelId="{C4DC733D-060B-42C9-90BB-BAAC3E207DDB}" type="presOf" srcId="{E0C67D82-C03F-4D57-9737-44244CCC4305}" destId="{36482A5B-6AFE-492D-8AF5-43513D21A2EB}" srcOrd="0" destOrd="0" presId="urn:microsoft.com/office/officeart/2005/8/layout/cycle3"/>
    <dgm:cxn modelId="{8ABFCD1C-25C8-43CF-A21F-E30EB606FDD1}" type="presOf" srcId="{2FE4EF10-B924-43E1-8248-33134AC0ED12}" destId="{3F1269C2-DC4B-44B1-8103-05C470F32BF8}" srcOrd="0" destOrd="0" presId="urn:microsoft.com/office/officeart/2005/8/layout/cycle3"/>
    <dgm:cxn modelId="{8351848B-12E9-4C84-A2A9-A2C1E8457EA5}" type="presOf" srcId="{1387B7A0-D23B-4F1D-81CC-698FDA34A0B4}" destId="{F54F905E-2F81-4496-8643-6EEE0788293B}" srcOrd="0" destOrd="0" presId="urn:microsoft.com/office/officeart/2005/8/layout/cycle3"/>
    <dgm:cxn modelId="{C1B4CFAE-2325-4CD4-82B6-7FA4DB2A50AB}" type="presOf" srcId="{1618521A-5C4B-4AA2-A9F6-5A34B6A07317}" destId="{6EB8349E-DEF2-4466-99C5-D6D68B8DCBDF}" srcOrd="0" destOrd="0" presId="urn:microsoft.com/office/officeart/2005/8/layout/cycle3"/>
    <dgm:cxn modelId="{B5BD105B-E74A-446C-B4EE-52E3A30D99BB}" srcId="{1387B7A0-D23B-4F1D-81CC-698FDA34A0B4}" destId="{1DA39302-BBF8-45BB-9091-389B3AEEF7EF}" srcOrd="3" destOrd="0" parTransId="{2B7298DA-B162-4754-8C10-F36F48704A10}" sibTransId="{A24039B5-EC98-4B35-8ABD-98E6EFEDF098}"/>
    <dgm:cxn modelId="{2C0991BC-886B-4827-98D4-33C6AC775927}" type="presOf" srcId="{FCB03FE2-3633-41EE-AB66-AA6ED4395F9E}" destId="{BD0F8FEE-05FE-4F83-9F7C-89FF8A098B68}" srcOrd="0" destOrd="0" presId="urn:microsoft.com/office/officeart/2005/8/layout/cycle3"/>
    <dgm:cxn modelId="{D3D399B2-C81B-4EC1-8492-22EAB0C78DEE}" srcId="{1387B7A0-D23B-4F1D-81CC-698FDA34A0B4}" destId="{FCB03FE2-3633-41EE-AB66-AA6ED4395F9E}" srcOrd="1" destOrd="0" parTransId="{A24F35DB-4DA7-466F-A0D8-B94F0B857218}" sibTransId="{BEC4E1D6-F6CB-4E5A-B96C-209844EAF6F4}"/>
    <dgm:cxn modelId="{24F32F4B-4D92-457D-8FC6-F440FE0096AF}" type="presOf" srcId="{EB1C7B4E-F4BB-42DE-87E0-583B33AA1435}" destId="{684BCB40-3A0D-432B-A52C-9AACC9B8AFF7}" srcOrd="0" destOrd="0" presId="urn:microsoft.com/office/officeart/2005/8/layout/cycle3"/>
    <dgm:cxn modelId="{F6BB35CA-8AD5-4C19-BC75-C07252E6EEC8}" type="presOf" srcId="{D27A6B1B-B275-41D9-8D64-514CEB06A7C2}" destId="{E06D70FC-2DC3-4C6A-8799-F7615147DE3E}" srcOrd="0" destOrd="0" presId="urn:microsoft.com/office/officeart/2005/8/layout/cycle3"/>
    <dgm:cxn modelId="{E1B52F2F-C5C3-4454-821C-32C6A1EDF33F}" srcId="{1387B7A0-D23B-4F1D-81CC-698FDA34A0B4}" destId="{2FE4EF10-B924-43E1-8248-33134AC0ED12}" srcOrd="6" destOrd="0" parTransId="{DF38491C-664A-46FE-B800-FB1DEF367696}" sibTransId="{D1D754D6-3299-40F0-8ACD-7A8E602DA1AA}"/>
    <dgm:cxn modelId="{9E51187B-D06D-4CA4-99BE-41D902D38F43}" type="presOf" srcId="{3B9AE849-DEBC-4A9C-BB47-1C8496F900D2}" destId="{5AAFECD8-86A6-44CE-B878-54606E9E3162}" srcOrd="0" destOrd="0" presId="urn:microsoft.com/office/officeart/2005/8/layout/cycle3"/>
    <dgm:cxn modelId="{E739B556-1770-4FDC-B282-3330EE34454F}" srcId="{1387B7A0-D23B-4F1D-81CC-698FDA34A0B4}" destId="{1618521A-5C4B-4AA2-A9F6-5A34B6A07317}" srcOrd="4" destOrd="0" parTransId="{56EC99C6-048C-4665-A16A-0045B24ED952}" sibTransId="{92CBA32B-65BF-4F25-B6D2-32A29EC0A38B}"/>
    <dgm:cxn modelId="{BEE6BECC-9E27-45C6-836A-E64730D7C248}" srcId="{1387B7A0-D23B-4F1D-81CC-698FDA34A0B4}" destId="{3B9AE849-DEBC-4A9C-BB47-1C8496F900D2}" srcOrd="7" destOrd="0" parTransId="{6B10675D-A657-4AE2-9143-97810F168456}" sibTransId="{000569CC-A356-40B8-8CF6-33FFFF5903FB}"/>
    <dgm:cxn modelId="{043416A8-54CF-4E67-A014-3EC773DEA735}" srcId="{1387B7A0-D23B-4F1D-81CC-698FDA34A0B4}" destId="{20CC62D4-9C45-41DF-B6F1-EE0BEBE2A337}" srcOrd="0" destOrd="0" parTransId="{48D3DC3D-30DD-4EDC-A7A0-07E990CF1927}" sibTransId="{D27A6B1B-B275-41D9-8D64-514CEB06A7C2}"/>
    <dgm:cxn modelId="{91259569-7A81-4861-ADC4-E422F9D28D12}" type="presOf" srcId="{1DA39302-BBF8-45BB-9091-389B3AEEF7EF}" destId="{717D01A2-B9DE-4282-AABD-455E46292F3C}" srcOrd="0" destOrd="0" presId="urn:microsoft.com/office/officeart/2005/8/layout/cycle3"/>
    <dgm:cxn modelId="{B6DD0C1F-8E44-40CA-BA4A-873A386564AE}" type="presParOf" srcId="{F54F905E-2F81-4496-8643-6EEE0788293B}" destId="{55EA8FE4-AEC5-4BCB-A0A3-DDB93F159007}" srcOrd="0" destOrd="0" presId="urn:microsoft.com/office/officeart/2005/8/layout/cycle3"/>
    <dgm:cxn modelId="{8F647CA4-E813-4A45-B633-9A197AB9A587}" type="presParOf" srcId="{55EA8FE4-AEC5-4BCB-A0A3-DDB93F159007}" destId="{771712EE-5005-4B42-9767-9AC2A04D1489}" srcOrd="0" destOrd="0" presId="urn:microsoft.com/office/officeart/2005/8/layout/cycle3"/>
    <dgm:cxn modelId="{CF96048F-0FCD-4328-913D-D75D547B02CD}" type="presParOf" srcId="{55EA8FE4-AEC5-4BCB-A0A3-DDB93F159007}" destId="{E06D70FC-2DC3-4C6A-8799-F7615147DE3E}" srcOrd="1" destOrd="0" presId="urn:microsoft.com/office/officeart/2005/8/layout/cycle3"/>
    <dgm:cxn modelId="{1AC3EABB-EC1F-438C-BB0F-F5B692E822E3}" type="presParOf" srcId="{55EA8FE4-AEC5-4BCB-A0A3-DDB93F159007}" destId="{BD0F8FEE-05FE-4F83-9F7C-89FF8A098B68}" srcOrd="2" destOrd="0" presId="urn:microsoft.com/office/officeart/2005/8/layout/cycle3"/>
    <dgm:cxn modelId="{32C16C44-839C-4CB3-80A3-D63FDC83CFA6}" type="presParOf" srcId="{55EA8FE4-AEC5-4BCB-A0A3-DDB93F159007}" destId="{36482A5B-6AFE-492D-8AF5-43513D21A2EB}" srcOrd="3" destOrd="0" presId="urn:microsoft.com/office/officeart/2005/8/layout/cycle3"/>
    <dgm:cxn modelId="{599AB1AC-22FD-4718-ADFD-D9D962DAD277}" type="presParOf" srcId="{55EA8FE4-AEC5-4BCB-A0A3-DDB93F159007}" destId="{717D01A2-B9DE-4282-AABD-455E46292F3C}" srcOrd="4" destOrd="0" presId="urn:microsoft.com/office/officeart/2005/8/layout/cycle3"/>
    <dgm:cxn modelId="{02AC5DF5-90CD-4FAD-8B4B-2AC829583C01}" type="presParOf" srcId="{55EA8FE4-AEC5-4BCB-A0A3-DDB93F159007}" destId="{6EB8349E-DEF2-4466-99C5-D6D68B8DCBDF}" srcOrd="5" destOrd="0" presId="urn:microsoft.com/office/officeart/2005/8/layout/cycle3"/>
    <dgm:cxn modelId="{6396102A-15CD-4D62-9820-9B28677A3DDE}" type="presParOf" srcId="{55EA8FE4-AEC5-4BCB-A0A3-DDB93F159007}" destId="{684BCB40-3A0D-432B-A52C-9AACC9B8AFF7}" srcOrd="6" destOrd="0" presId="urn:microsoft.com/office/officeart/2005/8/layout/cycle3"/>
    <dgm:cxn modelId="{2DC1ADEE-9475-42F6-B9CB-1FBE6B01AC7E}" type="presParOf" srcId="{55EA8FE4-AEC5-4BCB-A0A3-DDB93F159007}" destId="{3F1269C2-DC4B-44B1-8103-05C470F32BF8}" srcOrd="7" destOrd="0" presId="urn:microsoft.com/office/officeart/2005/8/layout/cycle3"/>
    <dgm:cxn modelId="{1274C83D-C71C-452C-AB85-A370F0390945}" type="presParOf" srcId="{55EA8FE4-AEC5-4BCB-A0A3-DDB93F159007}" destId="{5AAFECD8-86A6-44CE-B878-54606E9E316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051D4-6E99-48E4-B911-CEBC14976A2F}" type="doc">
      <dgm:prSet loTypeId="urn:microsoft.com/office/officeart/2005/8/layout/vList4" loCatId="pictur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0BC9C6F4-4526-4ADD-B3F1-FBAEEECD4086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дефіцит демократії;</a:t>
          </a:r>
          <a:endParaRPr lang="ru-RU" dirty="0">
            <a:latin typeface="Bookman Old Style" pitchFamily="18" charset="0"/>
          </a:endParaRPr>
        </a:p>
      </dgm:t>
    </dgm:pt>
    <dgm:pt modelId="{AB343BFD-0CA9-4D42-B9CF-16F02A4D4567}" type="parTrans" cxnId="{5414E04E-C500-4D49-8DF4-CAD4D2DA21E0}">
      <dgm:prSet/>
      <dgm:spPr/>
      <dgm:t>
        <a:bodyPr/>
        <a:lstStyle/>
        <a:p>
          <a:endParaRPr lang="ru-RU"/>
        </a:p>
      </dgm:t>
    </dgm:pt>
    <dgm:pt modelId="{89382BA2-483B-4628-8A65-A2CCB6567D14}" type="sibTrans" cxnId="{5414E04E-C500-4D49-8DF4-CAD4D2DA21E0}">
      <dgm:prSet/>
      <dgm:spPr/>
      <dgm:t>
        <a:bodyPr/>
        <a:lstStyle/>
        <a:p>
          <a:endParaRPr lang="ru-RU"/>
        </a:p>
      </dgm:t>
    </dgm:pt>
    <dgm:pt modelId="{E3EB7443-BC9B-4370-816C-B07CCA4A2C3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бюрократизм;</a:t>
          </a:r>
          <a:endParaRPr lang="ru-RU" dirty="0">
            <a:latin typeface="Bookman Old Style" pitchFamily="18" charset="0"/>
          </a:endParaRPr>
        </a:p>
      </dgm:t>
    </dgm:pt>
    <dgm:pt modelId="{32AB3B0C-22EA-4392-8CC4-F28CD79A4228}" type="parTrans" cxnId="{3A8BB2F6-032D-4C34-BFEE-834930A3FF12}">
      <dgm:prSet/>
      <dgm:spPr/>
      <dgm:t>
        <a:bodyPr/>
        <a:lstStyle/>
        <a:p>
          <a:endParaRPr lang="ru-RU"/>
        </a:p>
      </dgm:t>
    </dgm:pt>
    <dgm:pt modelId="{834302C9-2736-451E-81F9-B383225ADD71}" type="sibTrans" cxnId="{3A8BB2F6-032D-4C34-BFEE-834930A3FF12}">
      <dgm:prSet/>
      <dgm:spPr/>
      <dgm:t>
        <a:bodyPr/>
        <a:lstStyle/>
        <a:p>
          <a:endParaRPr lang="ru-RU"/>
        </a:p>
      </dgm:t>
    </dgm:pt>
    <dgm:pt modelId="{B93E088F-8139-461A-83DC-2B9F9BFB373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тероризм;</a:t>
          </a:r>
          <a:endParaRPr lang="ru-RU" dirty="0">
            <a:latin typeface="Bookman Old Style" pitchFamily="18" charset="0"/>
          </a:endParaRPr>
        </a:p>
      </dgm:t>
    </dgm:pt>
    <dgm:pt modelId="{8C9B2D8C-A842-47E4-97A7-4007EFF670CC}" type="parTrans" cxnId="{F25A0048-4948-44D1-A81C-877DD1B37E97}">
      <dgm:prSet/>
      <dgm:spPr/>
      <dgm:t>
        <a:bodyPr/>
        <a:lstStyle/>
        <a:p>
          <a:endParaRPr lang="ru-RU"/>
        </a:p>
      </dgm:t>
    </dgm:pt>
    <dgm:pt modelId="{6295D353-6285-45CC-8B3D-EB7C4F5C52F7}" type="sibTrans" cxnId="{F25A0048-4948-44D1-A81C-877DD1B37E97}">
      <dgm:prSet/>
      <dgm:spPr/>
      <dgm:t>
        <a:bodyPr/>
        <a:lstStyle/>
        <a:p>
          <a:endParaRPr lang="ru-RU"/>
        </a:p>
      </dgm:t>
    </dgm:pt>
    <dgm:pt modelId="{72722023-A2BA-42BD-B883-ED7A018E04A8}" type="pres">
      <dgm:prSet presAssocID="{AC7051D4-6E99-48E4-B911-CEBC14976A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EC6D8-FF43-4725-8D44-2D96F2EF76A7}" type="pres">
      <dgm:prSet presAssocID="{0BC9C6F4-4526-4ADD-B3F1-FBAEEECD4086}" presName="comp" presStyleCnt="0"/>
      <dgm:spPr/>
      <dgm:t>
        <a:bodyPr/>
        <a:lstStyle/>
        <a:p>
          <a:endParaRPr lang="uk-UA"/>
        </a:p>
      </dgm:t>
    </dgm:pt>
    <dgm:pt modelId="{EB580A1F-537C-449E-A38E-5E765284619C}" type="pres">
      <dgm:prSet presAssocID="{0BC9C6F4-4526-4ADD-B3F1-FBAEEECD4086}" presName="box" presStyleLbl="node1" presStyleIdx="0" presStyleCnt="3"/>
      <dgm:spPr/>
      <dgm:t>
        <a:bodyPr/>
        <a:lstStyle/>
        <a:p>
          <a:endParaRPr lang="ru-RU"/>
        </a:p>
      </dgm:t>
    </dgm:pt>
    <dgm:pt modelId="{12A09F7D-0DE4-4CF6-B0C5-77A3D8129F55}" type="pres">
      <dgm:prSet presAssocID="{0BC9C6F4-4526-4ADD-B3F1-FBAEEECD408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C9BD58A-27FC-447C-965A-A7DED322D1F1}" type="pres">
      <dgm:prSet presAssocID="{0BC9C6F4-4526-4ADD-B3F1-FBAEEECD40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6C37-C3C2-4572-9BA4-8F7A190A11BE}" type="pres">
      <dgm:prSet presAssocID="{89382BA2-483B-4628-8A65-A2CCB6567D14}" presName="spacer" presStyleCnt="0"/>
      <dgm:spPr/>
      <dgm:t>
        <a:bodyPr/>
        <a:lstStyle/>
        <a:p>
          <a:endParaRPr lang="uk-UA"/>
        </a:p>
      </dgm:t>
    </dgm:pt>
    <dgm:pt modelId="{19F97FFC-66AA-40B5-9853-350E8169017E}" type="pres">
      <dgm:prSet presAssocID="{E3EB7443-BC9B-4370-816C-B07CCA4A2C3B}" presName="comp" presStyleCnt="0"/>
      <dgm:spPr/>
      <dgm:t>
        <a:bodyPr/>
        <a:lstStyle/>
        <a:p>
          <a:endParaRPr lang="uk-UA"/>
        </a:p>
      </dgm:t>
    </dgm:pt>
    <dgm:pt modelId="{0491AC1F-84AE-44AE-A4FC-EF3DD8431A3A}" type="pres">
      <dgm:prSet presAssocID="{E3EB7443-BC9B-4370-816C-B07CCA4A2C3B}" presName="box" presStyleLbl="node1" presStyleIdx="1" presStyleCnt="3"/>
      <dgm:spPr/>
      <dgm:t>
        <a:bodyPr/>
        <a:lstStyle/>
        <a:p>
          <a:endParaRPr lang="ru-RU"/>
        </a:p>
      </dgm:t>
    </dgm:pt>
    <dgm:pt modelId="{599E9B1C-E768-4550-9558-67794B93C126}" type="pres">
      <dgm:prSet presAssocID="{E3EB7443-BC9B-4370-816C-B07CCA4A2C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8F54150-F3A5-4868-9977-4F87C439B08E}" type="pres">
      <dgm:prSet presAssocID="{E3EB7443-BC9B-4370-816C-B07CCA4A2C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90DA-038E-4E33-8AA1-91884AD52000}" type="pres">
      <dgm:prSet presAssocID="{834302C9-2736-451E-81F9-B383225ADD71}" presName="spacer" presStyleCnt="0"/>
      <dgm:spPr/>
      <dgm:t>
        <a:bodyPr/>
        <a:lstStyle/>
        <a:p>
          <a:endParaRPr lang="uk-UA"/>
        </a:p>
      </dgm:t>
    </dgm:pt>
    <dgm:pt modelId="{971D9B7E-DD2D-42D0-94D9-371397C7BD9E}" type="pres">
      <dgm:prSet presAssocID="{B93E088F-8139-461A-83DC-2B9F9BFB373B}" presName="comp" presStyleCnt="0"/>
      <dgm:spPr/>
      <dgm:t>
        <a:bodyPr/>
        <a:lstStyle/>
        <a:p>
          <a:endParaRPr lang="uk-UA"/>
        </a:p>
      </dgm:t>
    </dgm:pt>
    <dgm:pt modelId="{94C7F4A8-6434-4245-99A9-84083943E85A}" type="pres">
      <dgm:prSet presAssocID="{B93E088F-8139-461A-83DC-2B9F9BFB373B}" presName="box" presStyleLbl="node1" presStyleIdx="2" presStyleCnt="3"/>
      <dgm:spPr/>
      <dgm:t>
        <a:bodyPr/>
        <a:lstStyle/>
        <a:p>
          <a:endParaRPr lang="ru-RU"/>
        </a:p>
      </dgm:t>
    </dgm:pt>
    <dgm:pt modelId="{8A4628B5-1898-4DB0-8150-84D410274C89}" type="pres">
      <dgm:prSet presAssocID="{B93E088F-8139-461A-83DC-2B9F9BFB373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F5D8AA9-7BA2-43A0-8297-94BC974663C9}" type="pres">
      <dgm:prSet presAssocID="{B93E088F-8139-461A-83DC-2B9F9BFB37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A0048-4948-44D1-A81C-877DD1B37E97}" srcId="{AC7051D4-6E99-48E4-B911-CEBC14976A2F}" destId="{B93E088F-8139-461A-83DC-2B9F9BFB373B}" srcOrd="2" destOrd="0" parTransId="{8C9B2D8C-A842-47E4-97A7-4007EFF670CC}" sibTransId="{6295D353-6285-45CC-8B3D-EB7C4F5C52F7}"/>
    <dgm:cxn modelId="{238A1FBF-49A0-43D3-B802-AB152AC5EDFF}" type="presOf" srcId="{0BC9C6F4-4526-4ADD-B3F1-FBAEEECD4086}" destId="{EB580A1F-537C-449E-A38E-5E765284619C}" srcOrd="0" destOrd="0" presId="urn:microsoft.com/office/officeart/2005/8/layout/vList4"/>
    <dgm:cxn modelId="{E3D4E2FD-3A31-43BD-8D85-7ECCB32E756C}" type="presOf" srcId="{0BC9C6F4-4526-4ADD-B3F1-FBAEEECD4086}" destId="{4C9BD58A-27FC-447C-965A-A7DED322D1F1}" srcOrd="1" destOrd="0" presId="urn:microsoft.com/office/officeart/2005/8/layout/vList4"/>
    <dgm:cxn modelId="{0072D3AF-6C38-4781-86C6-0940BECC8841}" type="presOf" srcId="{E3EB7443-BC9B-4370-816C-B07CCA4A2C3B}" destId="{0491AC1F-84AE-44AE-A4FC-EF3DD8431A3A}" srcOrd="0" destOrd="0" presId="urn:microsoft.com/office/officeart/2005/8/layout/vList4"/>
    <dgm:cxn modelId="{0C915350-6F9F-4843-8C57-647427F4CFF5}" type="presOf" srcId="{B93E088F-8139-461A-83DC-2B9F9BFB373B}" destId="{94C7F4A8-6434-4245-99A9-84083943E85A}" srcOrd="0" destOrd="0" presId="urn:microsoft.com/office/officeart/2005/8/layout/vList4"/>
    <dgm:cxn modelId="{CD67C816-787B-493E-8BE2-9135B8369A09}" type="presOf" srcId="{B93E088F-8139-461A-83DC-2B9F9BFB373B}" destId="{EF5D8AA9-7BA2-43A0-8297-94BC974663C9}" srcOrd="1" destOrd="0" presId="urn:microsoft.com/office/officeart/2005/8/layout/vList4"/>
    <dgm:cxn modelId="{3A8BB2F6-032D-4C34-BFEE-834930A3FF12}" srcId="{AC7051D4-6E99-48E4-B911-CEBC14976A2F}" destId="{E3EB7443-BC9B-4370-816C-B07CCA4A2C3B}" srcOrd="1" destOrd="0" parTransId="{32AB3B0C-22EA-4392-8CC4-F28CD79A4228}" sibTransId="{834302C9-2736-451E-81F9-B383225ADD71}"/>
    <dgm:cxn modelId="{628EBD85-CA0B-481E-B38F-3508BFC860E1}" type="presOf" srcId="{E3EB7443-BC9B-4370-816C-B07CCA4A2C3B}" destId="{F8F54150-F3A5-4868-9977-4F87C439B08E}" srcOrd="1" destOrd="0" presId="urn:microsoft.com/office/officeart/2005/8/layout/vList4"/>
    <dgm:cxn modelId="{5414E04E-C500-4D49-8DF4-CAD4D2DA21E0}" srcId="{AC7051D4-6E99-48E4-B911-CEBC14976A2F}" destId="{0BC9C6F4-4526-4ADD-B3F1-FBAEEECD4086}" srcOrd="0" destOrd="0" parTransId="{AB343BFD-0CA9-4D42-B9CF-16F02A4D4567}" sibTransId="{89382BA2-483B-4628-8A65-A2CCB6567D14}"/>
    <dgm:cxn modelId="{813830A7-B8DD-47CE-8FF8-0357FD956706}" type="presOf" srcId="{AC7051D4-6E99-48E4-B911-CEBC14976A2F}" destId="{72722023-A2BA-42BD-B883-ED7A018E04A8}" srcOrd="0" destOrd="0" presId="urn:microsoft.com/office/officeart/2005/8/layout/vList4"/>
    <dgm:cxn modelId="{D5DFC744-AF40-48B3-8478-9DF5B3BE9D19}" type="presParOf" srcId="{72722023-A2BA-42BD-B883-ED7A018E04A8}" destId="{E50EC6D8-FF43-4725-8D44-2D96F2EF76A7}" srcOrd="0" destOrd="0" presId="urn:microsoft.com/office/officeart/2005/8/layout/vList4"/>
    <dgm:cxn modelId="{B381C507-A3C3-478D-B6EE-940A65104313}" type="presParOf" srcId="{E50EC6D8-FF43-4725-8D44-2D96F2EF76A7}" destId="{EB580A1F-537C-449E-A38E-5E765284619C}" srcOrd="0" destOrd="0" presId="urn:microsoft.com/office/officeart/2005/8/layout/vList4"/>
    <dgm:cxn modelId="{4D5B2C22-5678-4D72-A958-C2C45872A7AB}" type="presParOf" srcId="{E50EC6D8-FF43-4725-8D44-2D96F2EF76A7}" destId="{12A09F7D-0DE4-4CF6-B0C5-77A3D8129F55}" srcOrd="1" destOrd="0" presId="urn:microsoft.com/office/officeart/2005/8/layout/vList4"/>
    <dgm:cxn modelId="{895F4043-F2E0-4C8C-9B2E-E28CE3892114}" type="presParOf" srcId="{E50EC6D8-FF43-4725-8D44-2D96F2EF76A7}" destId="{4C9BD58A-27FC-447C-965A-A7DED322D1F1}" srcOrd="2" destOrd="0" presId="urn:microsoft.com/office/officeart/2005/8/layout/vList4"/>
    <dgm:cxn modelId="{9828E3AA-EE9C-4BDF-A42E-49807E5B8985}" type="presParOf" srcId="{72722023-A2BA-42BD-B883-ED7A018E04A8}" destId="{DB4B6C37-C3C2-4572-9BA4-8F7A190A11BE}" srcOrd="1" destOrd="0" presId="urn:microsoft.com/office/officeart/2005/8/layout/vList4"/>
    <dgm:cxn modelId="{B0D4DEA1-DA50-4AE8-8C00-2F8684E3E92B}" type="presParOf" srcId="{72722023-A2BA-42BD-B883-ED7A018E04A8}" destId="{19F97FFC-66AA-40B5-9853-350E8169017E}" srcOrd="2" destOrd="0" presId="urn:microsoft.com/office/officeart/2005/8/layout/vList4"/>
    <dgm:cxn modelId="{2E4A21DC-D31F-4641-9212-EDEE997125BA}" type="presParOf" srcId="{19F97FFC-66AA-40B5-9853-350E8169017E}" destId="{0491AC1F-84AE-44AE-A4FC-EF3DD8431A3A}" srcOrd="0" destOrd="0" presId="urn:microsoft.com/office/officeart/2005/8/layout/vList4"/>
    <dgm:cxn modelId="{87F53F4F-3BD0-45F9-A64A-3F2AA7DB34C3}" type="presParOf" srcId="{19F97FFC-66AA-40B5-9853-350E8169017E}" destId="{599E9B1C-E768-4550-9558-67794B93C126}" srcOrd="1" destOrd="0" presId="urn:microsoft.com/office/officeart/2005/8/layout/vList4"/>
    <dgm:cxn modelId="{20F7FED1-6466-40CA-A261-8561C4A68BDC}" type="presParOf" srcId="{19F97FFC-66AA-40B5-9853-350E8169017E}" destId="{F8F54150-F3A5-4868-9977-4F87C439B08E}" srcOrd="2" destOrd="0" presId="urn:microsoft.com/office/officeart/2005/8/layout/vList4"/>
    <dgm:cxn modelId="{82AF119C-1A44-4FBF-BD9D-B1F9C709329C}" type="presParOf" srcId="{72722023-A2BA-42BD-B883-ED7A018E04A8}" destId="{E9FA90DA-038E-4E33-8AA1-91884AD52000}" srcOrd="3" destOrd="0" presId="urn:microsoft.com/office/officeart/2005/8/layout/vList4"/>
    <dgm:cxn modelId="{5DFEECC8-EABC-4EA4-B68D-77E6EE1F7D66}" type="presParOf" srcId="{72722023-A2BA-42BD-B883-ED7A018E04A8}" destId="{971D9B7E-DD2D-42D0-94D9-371397C7BD9E}" srcOrd="4" destOrd="0" presId="urn:microsoft.com/office/officeart/2005/8/layout/vList4"/>
    <dgm:cxn modelId="{CCC82457-DC63-4462-BB54-828977586C0F}" type="presParOf" srcId="{971D9B7E-DD2D-42D0-94D9-371397C7BD9E}" destId="{94C7F4A8-6434-4245-99A9-84083943E85A}" srcOrd="0" destOrd="0" presId="urn:microsoft.com/office/officeart/2005/8/layout/vList4"/>
    <dgm:cxn modelId="{FC9130BE-1536-489E-80A8-C49DE2E3A154}" type="presParOf" srcId="{971D9B7E-DD2D-42D0-94D9-371397C7BD9E}" destId="{8A4628B5-1898-4DB0-8150-84D410274C89}" srcOrd="1" destOrd="0" presId="urn:microsoft.com/office/officeart/2005/8/layout/vList4"/>
    <dgm:cxn modelId="{ECBE1C05-FC2A-4A13-9982-C532308D7E63}" type="presParOf" srcId="{971D9B7E-DD2D-42D0-94D9-371397C7BD9E}" destId="{EF5D8AA9-7BA2-43A0-8297-94BC974663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F6C4A-723E-4A59-97ED-F2644CA95337}">
      <dsp:nvSpPr>
        <dsp:cNvPr id="0" name=""/>
        <dsp:cNvSpPr/>
      </dsp:nvSpPr>
      <dsp:spPr>
        <a:xfrm>
          <a:off x="0" y="373280"/>
          <a:ext cx="1645629" cy="98737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Політичні</a:t>
          </a:r>
          <a:endParaRPr lang="ru-RU" sz="2400" kern="1200" dirty="0"/>
        </a:p>
      </dsp:txBody>
      <dsp:txXfrm>
        <a:off x="0" y="373280"/>
        <a:ext cx="1645629" cy="987377"/>
      </dsp:txXfrm>
    </dsp:sp>
    <dsp:sp modelId="{9404B566-DDE3-45B1-A49E-283B0A655252}">
      <dsp:nvSpPr>
        <dsp:cNvPr id="0" name=""/>
        <dsp:cNvSpPr/>
      </dsp:nvSpPr>
      <dsp:spPr>
        <a:xfrm>
          <a:off x="7183300" y="360039"/>
          <a:ext cx="1645629" cy="98737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885"/>
                <a:satOff val="-940"/>
                <a:lumOff val="6566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shade val="80000"/>
                <a:hueOff val="-17885"/>
                <a:satOff val="-940"/>
                <a:lumOff val="6566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Економічні</a:t>
          </a:r>
          <a:endParaRPr lang="ru-RU" sz="2400" kern="1200" dirty="0"/>
        </a:p>
      </dsp:txBody>
      <dsp:txXfrm>
        <a:off x="7183300" y="360039"/>
        <a:ext cx="1645629" cy="987377"/>
      </dsp:txXfrm>
    </dsp:sp>
    <dsp:sp modelId="{09872294-0E38-448E-92FA-F148E25CD677}">
      <dsp:nvSpPr>
        <dsp:cNvPr id="0" name=""/>
        <dsp:cNvSpPr/>
      </dsp:nvSpPr>
      <dsp:spPr>
        <a:xfrm>
          <a:off x="3623425" y="370407"/>
          <a:ext cx="1645629" cy="98737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770"/>
                <a:satOff val="-1879"/>
                <a:lumOff val="13132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shade val="80000"/>
                <a:hueOff val="-35770"/>
                <a:satOff val="-1879"/>
                <a:lumOff val="13132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Демографічні</a:t>
          </a:r>
          <a:endParaRPr lang="ru-RU" sz="2400" kern="1200" dirty="0"/>
        </a:p>
      </dsp:txBody>
      <dsp:txXfrm>
        <a:off x="3623425" y="370407"/>
        <a:ext cx="1645629" cy="987377"/>
      </dsp:txXfrm>
    </dsp:sp>
    <dsp:sp modelId="{9EAB04B0-160B-463F-ACF4-90924C07087D}">
      <dsp:nvSpPr>
        <dsp:cNvPr id="0" name=""/>
        <dsp:cNvSpPr/>
      </dsp:nvSpPr>
      <dsp:spPr>
        <a:xfrm>
          <a:off x="5433617" y="370407"/>
          <a:ext cx="1645629" cy="98737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3656"/>
                <a:satOff val="-2819"/>
                <a:lumOff val="19699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shade val="80000"/>
                <a:hueOff val="-53656"/>
                <a:satOff val="-2819"/>
                <a:lumOff val="19699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Соціальні</a:t>
          </a:r>
          <a:endParaRPr lang="ru-RU" sz="2400" kern="1200" dirty="0"/>
        </a:p>
      </dsp:txBody>
      <dsp:txXfrm>
        <a:off x="5433617" y="370407"/>
        <a:ext cx="1645629" cy="987377"/>
      </dsp:txXfrm>
    </dsp:sp>
    <dsp:sp modelId="{EFF01D08-441D-4464-9CAE-E0550DF0E96D}">
      <dsp:nvSpPr>
        <dsp:cNvPr id="0" name=""/>
        <dsp:cNvSpPr/>
      </dsp:nvSpPr>
      <dsp:spPr>
        <a:xfrm>
          <a:off x="1873972" y="360039"/>
          <a:ext cx="1645629" cy="98737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1541"/>
                <a:satOff val="-3759"/>
                <a:lumOff val="26265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shade val="80000"/>
                <a:hueOff val="-71541"/>
                <a:satOff val="-3759"/>
                <a:lumOff val="26265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Екологічні</a:t>
          </a:r>
          <a:endParaRPr lang="ru-RU" sz="2400" kern="1200" dirty="0"/>
        </a:p>
      </dsp:txBody>
      <dsp:txXfrm>
        <a:off x="1873972" y="360039"/>
        <a:ext cx="1645629" cy="987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D70FC-2DC3-4C6A-8799-F7615147DE3E}">
      <dsp:nvSpPr>
        <dsp:cNvPr id="0" name=""/>
        <dsp:cNvSpPr/>
      </dsp:nvSpPr>
      <dsp:spPr>
        <a:xfrm>
          <a:off x="1067106" y="-56059"/>
          <a:ext cx="6650763" cy="6650763"/>
        </a:xfrm>
        <a:prstGeom prst="circularArrow">
          <a:avLst>
            <a:gd name="adj1" fmla="val 5544"/>
            <a:gd name="adj2" fmla="val 330680"/>
            <a:gd name="adj3" fmla="val 14633989"/>
            <a:gd name="adj4" fmla="val 16882892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712EE-5005-4B42-9767-9AC2A04D1489}">
      <dsp:nvSpPr>
        <dsp:cNvPr id="0" name=""/>
        <dsp:cNvSpPr/>
      </dsp:nvSpPr>
      <dsp:spPr>
        <a:xfrm>
          <a:off x="3444499" y="2227"/>
          <a:ext cx="1895976" cy="947988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Глобальні проблеми людства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3490776" y="48504"/>
        <a:ext cx="1803422" cy="855434"/>
      </dsp:txXfrm>
    </dsp:sp>
    <dsp:sp modelId="{BD0F8FEE-05FE-4F83-9F7C-89FF8A098B68}">
      <dsp:nvSpPr>
        <dsp:cNvPr id="0" name=""/>
        <dsp:cNvSpPr/>
      </dsp:nvSpPr>
      <dsp:spPr>
        <a:xfrm>
          <a:off x="5449958" y="832915"/>
          <a:ext cx="1895976" cy="947988"/>
        </a:xfrm>
        <a:prstGeom prst="roundRect">
          <a:avLst/>
        </a:prstGeom>
        <a:solidFill>
          <a:schemeClr val="accent4">
            <a:shade val="80000"/>
            <a:hueOff val="-10220"/>
            <a:satOff val="-537"/>
            <a:lumOff val="3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Проблема війни та миру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5496235" y="879192"/>
        <a:ext cx="1803422" cy="855434"/>
      </dsp:txXfrm>
    </dsp:sp>
    <dsp:sp modelId="{36482A5B-6AFE-492D-8AF5-43513D21A2EB}">
      <dsp:nvSpPr>
        <dsp:cNvPr id="0" name=""/>
        <dsp:cNvSpPr/>
      </dsp:nvSpPr>
      <dsp:spPr>
        <a:xfrm>
          <a:off x="6280646" y="2838373"/>
          <a:ext cx="1895976" cy="947988"/>
        </a:xfrm>
        <a:prstGeom prst="roundRect">
          <a:avLst/>
        </a:prstGeom>
        <a:solidFill>
          <a:schemeClr val="accent4">
            <a:shade val="80000"/>
            <a:hueOff val="-20440"/>
            <a:satOff val="-1074"/>
            <a:lumOff val="7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Екологічна проблема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6326923" y="2884650"/>
        <a:ext cx="1803422" cy="855434"/>
      </dsp:txXfrm>
    </dsp:sp>
    <dsp:sp modelId="{717D01A2-B9DE-4282-AABD-455E46292F3C}">
      <dsp:nvSpPr>
        <dsp:cNvPr id="0" name=""/>
        <dsp:cNvSpPr/>
      </dsp:nvSpPr>
      <dsp:spPr>
        <a:xfrm>
          <a:off x="5449958" y="4843832"/>
          <a:ext cx="1895976" cy="947988"/>
        </a:xfrm>
        <a:prstGeom prst="roundRect">
          <a:avLst/>
        </a:prstGeom>
        <a:solidFill>
          <a:schemeClr val="accent4">
            <a:shade val="80000"/>
            <a:hueOff val="-30660"/>
            <a:satOff val="-1611"/>
            <a:lumOff val="112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Сировинна і енергетична проблема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5496235" y="4890109"/>
        <a:ext cx="1803422" cy="855434"/>
      </dsp:txXfrm>
    </dsp:sp>
    <dsp:sp modelId="{6EB8349E-DEF2-4466-99C5-D6D68B8DCBDF}">
      <dsp:nvSpPr>
        <dsp:cNvPr id="0" name=""/>
        <dsp:cNvSpPr/>
      </dsp:nvSpPr>
      <dsp:spPr>
        <a:xfrm>
          <a:off x="3444499" y="5674520"/>
          <a:ext cx="1895976" cy="947988"/>
        </a:xfrm>
        <a:prstGeom prst="roundRect">
          <a:avLst/>
        </a:prstGeom>
        <a:solidFill>
          <a:schemeClr val="accent4">
            <a:shade val="80000"/>
            <a:hueOff val="-40881"/>
            <a:satOff val="-2148"/>
            <a:lumOff val="1500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Демографічна проблема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3490776" y="5720797"/>
        <a:ext cx="1803422" cy="855434"/>
      </dsp:txXfrm>
    </dsp:sp>
    <dsp:sp modelId="{684BCB40-3A0D-432B-A52C-9AACC9B8AFF7}">
      <dsp:nvSpPr>
        <dsp:cNvPr id="0" name=""/>
        <dsp:cNvSpPr/>
      </dsp:nvSpPr>
      <dsp:spPr>
        <a:xfrm>
          <a:off x="1439041" y="4843832"/>
          <a:ext cx="1895976" cy="947988"/>
        </a:xfrm>
        <a:prstGeom prst="roundRect">
          <a:avLst/>
        </a:prstGeom>
        <a:solidFill>
          <a:schemeClr val="accent4">
            <a:shade val="80000"/>
            <a:hueOff val="-51101"/>
            <a:satOff val="-2685"/>
            <a:lumOff val="187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Продовольча проблема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1485318" y="4890109"/>
        <a:ext cx="1803422" cy="855434"/>
      </dsp:txXfrm>
    </dsp:sp>
    <dsp:sp modelId="{3F1269C2-DC4B-44B1-8103-05C470F32BF8}">
      <dsp:nvSpPr>
        <dsp:cNvPr id="0" name=""/>
        <dsp:cNvSpPr/>
      </dsp:nvSpPr>
      <dsp:spPr>
        <a:xfrm>
          <a:off x="608353" y="2838373"/>
          <a:ext cx="1895976" cy="947988"/>
        </a:xfrm>
        <a:prstGeom prst="roundRect">
          <a:avLst/>
        </a:prstGeom>
        <a:solidFill>
          <a:schemeClr val="accent4">
            <a:shade val="80000"/>
            <a:hueOff val="-61321"/>
            <a:satOff val="-3222"/>
            <a:lumOff val="225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Проблема освоєння Світового океану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654630" y="2884650"/>
        <a:ext cx="1803422" cy="855434"/>
      </dsp:txXfrm>
    </dsp:sp>
    <dsp:sp modelId="{5AAFECD8-86A6-44CE-B878-54606E9E3162}">
      <dsp:nvSpPr>
        <dsp:cNvPr id="0" name=""/>
        <dsp:cNvSpPr/>
      </dsp:nvSpPr>
      <dsp:spPr>
        <a:xfrm>
          <a:off x="1439041" y="832915"/>
          <a:ext cx="1895976" cy="947988"/>
        </a:xfrm>
        <a:prstGeom prst="roundRect">
          <a:avLst/>
        </a:prstGeom>
        <a:solidFill>
          <a:schemeClr val="accent4">
            <a:shade val="80000"/>
            <a:hueOff val="-71541"/>
            <a:satOff val="-3759"/>
            <a:lumOff val="262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rPr>
            <a:t>Проблема подолання відсталості країн, що розвиваються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sp:txBody>
      <dsp:txXfrm>
        <a:off x="1485318" y="879192"/>
        <a:ext cx="1803422" cy="855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0A1F-537C-449E-A38E-5E765284619C}">
      <dsp:nvSpPr>
        <dsp:cNvPr id="0" name=""/>
        <dsp:cNvSpPr/>
      </dsp:nvSpPr>
      <dsp:spPr>
        <a:xfrm>
          <a:off x="0" y="0"/>
          <a:ext cx="8784976" cy="186154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Bookman Old Style" pitchFamily="18" charset="0"/>
            </a:rPr>
            <a:t>дефіцит демократії;</a:t>
          </a:r>
          <a:endParaRPr lang="ru-RU" sz="5400" kern="1200" dirty="0">
            <a:latin typeface="Bookman Old Style" pitchFamily="18" charset="0"/>
          </a:endParaRPr>
        </a:p>
      </dsp:txBody>
      <dsp:txXfrm>
        <a:off x="1943149" y="0"/>
        <a:ext cx="6841826" cy="1861544"/>
      </dsp:txXfrm>
    </dsp:sp>
    <dsp:sp modelId="{12A09F7D-0DE4-4CF6-B0C5-77A3D8129F55}">
      <dsp:nvSpPr>
        <dsp:cNvPr id="0" name=""/>
        <dsp:cNvSpPr/>
      </dsp:nvSpPr>
      <dsp:spPr>
        <a:xfrm>
          <a:off x="186154" y="186154"/>
          <a:ext cx="1756995" cy="1489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91AC1F-84AE-44AE-A4FC-EF3DD8431A3A}">
      <dsp:nvSpPr>
        <dsp:cNvPr id="0" name=""/>
        <dsp:cNvSpPr/>
      </dsp:nvSpPr>
      <dsp:spPr>
        <a:xfrm>
          <a:off x="0" y="2047699"/>
          <a:ext cx="8784976" cy="186154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35770"/>
            <a:satOff val="-1879"/>
            <a:lumOff val="13132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Bookman Old Style" pitchFamily="18" charset="0"/>
            </a:rPr>
            <a:t>бюрократизм;</a:t>
          </a:r>
          <a:endParaRPr lang="ru-RU" sz="5400" kern="1200" dirty="0">
            <a:latin typeface="Bookman Old Style" pitchFamily="18" charset="0"/>
          </a:endParaRPr>
        </a:p>
      </dsp:txBody>
      <dsp:txXfrm>
        <a:off x="1943149" y="2047699"/>
        <a:ext cx="6841826" cy="1861544"/>
      </dsp:txXfrm>
    </dsp:sp>
    <dsp:sp modelId="{599E9B1C-E768-4550-9558-67794B93C126}">
      <dsp:nvSpPr>
        <dsp:cNvPr id="0" name=""/>
        <dsp:cNvSpPr/>
      </dsp:nvSpPr>
      <dsp:spPr>
        <a:xfrm>
          <a:off x="186154" y="2233854"/>
          <a:ext cx="1756995" cy="1489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7F4A8-6434-4245-99A9-84083943E85A}">
      <dsp:nvSpPr>
        <dsp:cNvPr id="0" name=""/>
        <dsp:cNvSpPr/>
      </dsp:nvSpPr>
      <dsp:spPr>
        <a:xfrm>
          <a:off x="0" y="4095398"/>
          <a:ext cx="8784976" cy="186154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71541"/>
            <a:satOff val="-3759"/>
            <a:lumOff val="26265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Bookman Old Style" pitchFamily="18" charset="0"/>
            </a:rPr>
            <a:t>тероризм;</a:t>
          </a:r>
          <a:endParaRPr lang="ru-RU" sz="5400" kern="1200" dirty="0">
            <a:latin typeface="Bookman Old Style" pitchFamily="18" charset="0"/>
          </a:endParaRPr>
        </a:p>
      </dsp:txBody>
      <dsp:txXfrm>
        <a:off x="1943149" y="4095398"/>
        <a:ext cx="6841826" cy="1861544"/>
      </dsp:txXfrm>
    </dsp:sp>
    <dsp:sp modelId="{8A4628B5-1898-4DB0-8150-84D410274C89}">
      <dsp:nvSpPr>
        <dsp:cNvPr id="0" name=""/>
        <dsp:cNvSpPr/>
      </dsp:nvSpPr>
      <dsp:spPr>
        <a:xfrm>
          <a:off x="186154" y="4281553"/>
          <a:ext cx="1756995" cy="1489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20.11.2013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4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6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20.11.2013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20.11.2013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EED2B4-868F-4681-9E70-FF7ECCDC67D4}" type="datetimeFigureOut">
              <a:rPr lang="uk-UA" smtClean="0"/>
              <a:t>20.11.2013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F88FF4-1BD9-4AA8-B980-C7776087ABAF}" type="slidenum">
              <a:rPr lang="uk-UA" smtClean="0"/>
              <a:t>‹#›</a:t>
            </a:fld>
            <a:endParaRPr kumimoji="0"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649" r:id="rId15"/>
    <p:sldLayoutId id="2147483661" r:id="rId16"/>
    <p:sldLayoutId id="2147483676" r:id="rId17"/>
    <p:sldLayoutId id="2147483655" r:id="rId18"/>
    <p:sldLayoutId id="2147483674" r:id="rId19"/>
    <p:sldLayoutId id="2147483675" r:id="rId20"/>
    <p:sldLayoutId id="2147483670" r:id="rId21"/>
    <p:sldLayoutId id="2147483671" r:id="rId22"/>
    <p:sldLayoutId id="2147483679" r:id="rId23"/>
    <p:sldLayoutId id="2147483680" r:id="rId24"/>
    <p:sldLayoutId id="2147483672" r:id="rId25"/>
    <p:sldLayoutId id="2147483673" r:id="rId26"/>
    <p:sldLayoutId id="2147483650" r:id="rId27"/>
    <p:sldLayoutId id="2147483667" r:id="rId28"/>
    <p:sldLayoutId id="2147483668" r:id="rId29"/>
    <p:sldLayoutId id="2147483666" r:id="rId30"/>
    <p:sldLayoutId id="2147483664" r:id="rId31"/>
    <p:sldLayoutId id="2147483663" r:id="rId32"/>
    <p:sldLayoutId id="2147483653" r:id="rId33"/>
    <p:sldLayoutId id="2147483652" r:id="rId34"/>
    <p:sldLayoutId id="2147483660" r:id="rId35"/>
    <p:sldLayoutId id="2147483665" r:id="rId36"/>
    <p:sldLayoutId id="2147483669" r:id="rId37"/>
    <p:sldLayoutId id="2147483654" r:id="rId38"/>
    <p:sldLayoutId id="2147483656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3620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Глобальні проблеми людства</a:t>
            </a:r>
            <a:endParaRPr lang="uk-UA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7088" y="5157192"/>
            <a:ext cx="3636912" cy="1500187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Підготувала:</a:t>
            </a:r>
            <a:br>
              <a:rPr lang="uk-UA" sz="2400" dirty="0" smtClean="0"/>
            </a:br>
            <a:r>
              <a:rPr lang="uk-UA" sz="2400" dirty="0" smtClean="0"/>
              <a:t>учениця 11-а класу</a:t>
            </a:r>
            <a:br>
              <a:rPr lang="uk-UA" sz="2400" dirty="0" smtClean="0"/>
            </a:br>
            <a:r>
              <a:rPr lang="uk-UA" sz="2400" dirty="0" smtClean="0"/>
              <a:t>Запорізької СШФК № 18</a:t>
            </a:r>
            <a:br>
              <a:rPr lang="uk-UA" sz="2400" dirty="0" smtClean="0"/>
            </a:br>
            <a:r>
              <a:rPr lang="uk-UA" sz="2400" dirty="0" smtClean="0"/>
              <a:t>Зайцева Катерина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6323"/>
            <a:ext cx="5069947" cy="32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Альтернативні джерела енергії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23851" y="765175"/>
            <a:ext cx="25919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400" dirty="0">
                <a:solidFill>
                  <a:srgbClr val="803D06"/>
                </a:solidFill>
                <a:latin typeface="+mn-lt"/>
              </a:rPr>
              <a:t>Енергія рік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Енергія Сонця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Атомна енергія 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</a:t>
            </a:r>
            <a:r>
              <a:rPr lang="uk-UA" sz="2400" dirty="0" smtClean="0">
                <a:solidFill>
                  <a:srgbClr val="803D06"/>
                </a:solidFill>
                <a:latin typeface="+mn-lt"/>
              </a:rPr>
              <a:t>Вітрова </a:t>
            </a:r>
            <a:r>
              <a:rPr lang="uk-UA" sz="2400" dirty="0">
                <a:solidFill>
                  <a:srgbClr val="803D06"/>
                </a:solidFill>
                <a:latin typeface="+mn-lt"/>
              </a:rPr>
              <a:t>енергія 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Енергія Землі</a:t>
            </a:r>
          </a:p>
          <a:p>
            <a:pPr>
              <a:buFontTx/>
              <a:buChar char="•"/>
            </a:pPr>
            <a:r>
              <a:rPr lang="uk-UA" sz="2400" dirty="0">
                <a:solidFill>
                  <a:srgbClr val="803D06"/>
                </a:solidFill>
                <a:latin typeface="+mn-lt"/>
              </a:rPr>
              <a:t> Енергія Океану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5175"/>
            <a:ext cx="3228276" cy="241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21" y="3737885"/>
            <a:ext cx="2662781" cy="260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" y="3745969"/>
            <a:ext cx="2849687" cy="258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07" y="3745969"/>
            <a:ext cx="3043673" cy="258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803D06"/>
                </a:solidFill>
              </a:rPr>
              <a:t>Демографічна проблема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29905"/>
              </p:ext>
            </p:extLst>
          </p:nvPr>
        </p:nvGraphicFramePr>
        <p:xfrm>
          <a:off x="516608" y="816542"/>
          <a:ext cx="8182222" cy="333253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727909"/>
                <a:gridCol w="2726405"/>
                <a:gridCol w="2727908"/>
              </a:tblGrid>
              <a:tr h="353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2966778">
                <a:tc>
                  <a:txBody>
                    <a:bodyPr/>
                    <a:lstStyle>
                      <a:lvl1pPr marL="3714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714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демографічний вибух" у країнах, що розвиваються;</a:t>
                      </a:r>
                    </a:p>
                    <a:p>
                      <a:pPr marL="3714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"демографічна криза" в країнах розвинутих і з перехідною економікою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273050" indent="-133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-133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Покращення медицини і зростання обсягів виробництва у країнах, що розвиваються: знизилась смертність;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2.3мінароліжінкивжитті суспільства, рівня культури, урбанізація в розвинутих країнах;</a:t>
                      </a:r>
                    </a:p>
                    <a:p>
                      <a:pPr marL="273050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Економічні та екологічні проблеми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Демографічна політика;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Пропаганда серед віруючих (католиків, мусульман)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Протизаплідні засоби;</a:t>
                      </a:r>
                    </a:p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Піднесення рівня освіченості населення в країнах, що розвиваються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72" y="4293096"/>
            <a:ext cx="23286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68" y="4293096"/>
            <a:ext cx="2349056" cy="239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293096"/>
            <a:ext cx="3188860" cy="239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2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608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3959876" cy="35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395987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2" y="3068960"/>
            <a:ext cx="3876400" cy="35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3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803D06"/>
                </a:solidFill>
              </a:rPr>
              <a:t>Продовольча проблема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33886"/>
              </p:ext>
            </p:extLst>
          </p:nvPr>
        </p:nvGraphicFramePr>
        <p:xfrm>
          <a:off x="323528" y="980728"/>
          <a:ext cx="8568953" cy="360040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856842"/>
                <a:gridCol w="2855270"/>
                <a:gridCol w="2856841"/>
              </a:tblGrid>
              <a:tr h="439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3160529">
                <a:tc>
                  <a:txBody>
                    <a:bodyPr/>
                    <a:lstStyle>
                      <a:lvl1pPr marL="4603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абсолютний і прихований голод в країнах "третього світу";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географія виробництва продовольчих культур не співпадає з географією їх споживання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"Демографічний вибух" в країнах, що розвиваються при низькому рівні виробництва;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Вирощування експортних технічних культур;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Напівфеодальні аграрні відносини, недосконалі технології у с/г;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Нестача коштів на меліоративні роботи і закупівлю техніки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Екстенсивний - розширення ріллі;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Інтенсивний: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підвищення родючості ґрунтів;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запровадження досягнень селекції;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аграрні реформи;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більш широке використання біологічної продуктивності Океану;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підвищення ефективності фотосинтезу рослин;</a:t>
                      </a: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"конструювання" штучної їжі...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16615"/>
            <a:ext cx="3060192" cy="198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" y="4732410"/>
            <a:ext cx="2642773" cy="197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12" y="4686562"/>
            <a:ext cx="2951038" cy="196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3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" y="548680"/>
            <a:ext cx="8865749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0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803D06"/>
                </a:solidFill>
              </a:rPr>
              <a:t>Проблема освоєння Світового океану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93316"/>
              </p:ext>
            </p:extLst>
          </p:nvPr>
        </p:nvGraphicFramePr>
        <p:xfrm>
          <a:off x="86163" y="639566"/>
          <a:ext cx="8878002" cy="371150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959878"/>
                <a:gridCol w="2958247"/>
                <a:gridCol w="2959877"/>
              </a:tblGrid>
              <a:tr h="413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3298338">
                <a:tc>
                  <a:txBody>
                    <a:bodyPr/>
                    <a:lstStyle>
                      <a:lvl1pPr marL="4603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95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забруднення вод Океану;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зниження біологічної продуктивності Океану;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нерівномірне освоєння ресурсів;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095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розширення Океану, як арени політичної і військової діяльності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Розвиток морського господарства (гірничодобувної промисловості, енергетики, туризму, транспорту);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Збільшення морських вантажопотоків;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Марикультура;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Випробування ядерної зброї в Океані;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Аварії на танкерах і підводних човнах з ядерними двигунами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Раціональне океанічне природокористування;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Комплексний підхід до багатств Океану всіма державами;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Нерозповсюдження ядерної зброї на території Океану;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Зменшення виливів нафти при її видобутку на шельфі;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Уникнення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перевилову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риби і охорона морських звірів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34634"/>
            <a:ext cx="3096344" cy="203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09663"/>
            <a:ext cx="417646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6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577"/>
            <a:ext cx="4508938" cy="274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6608"/>
            <a:ext cx="3893906" cy="274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50893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13" y="3284984"/>
            <a:ext cx="39014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856662" cy="7207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803D06"/>
                </a:solidFill>
              </a:rPr>
              <a:t>Проблема </a:t>
            </a:r>
            <a:r>
              <a:rPr lang="ru-RU" sz="2800" b="1" dirty="0" err="1" smtClean="0">
                <a:solidFill>
                  <a:srgbClr val="803D06"/>
                </a:solidFill>
              </a:rPr>
              <a:t>подолання</a:t>
            </a:r>
            <a:r>
              <a:rPr lang="ru-RU" sz="2800" b="1" dirty="0" smtClean="0">
                <a:solidFill>
                  <a:srgbClr val="803D06"/>
                </a:solidFill>
              </a:rPr>
              <a:t> </a:t>
            </a:r>
            <a:r>
              <a:rPr lang="ru-RU" sz="2800" b="1" dirty="0" err="1" smtClean="0">
                <a:solidFill>
                  <a:srgbClr val="803D06"/>
                </a:solidFill>
              </a:rPr>
              <a:t>відсталості</a:t>
            </a:r>
            <a:r>
              <a:rPr lang="ru-RU" sz="2800" b="1" dirty="0" smtClean="0">
                <a:solidFill>
                  <a:srgbClr val="803D06"/>
                </a:solidFill>
              </a:rPr>
              <a:t> </a:t>
            </a:r>
            <a:r>
              <a:rPr lang="ru-RU" sz="2800" b="1" dirty="0" err="1" smtClean="0">
                <a:solidFill>
                  <a:srgbClr val="803D06"/>
                </a:solidFill>
              </a:rPr>
              <a:t>країн</a:t>
            </a:r>
            <a:r>
              <a:rPr lang="ru-RU" sz="2800" b="1" dirty="0" smtClean="0">
                <a:solidFill>
                  <a:srgbClr val="803D06"/>
                </a:solidFill>
              </a:rPr>
              <a:t>, </a:t>
            </a:r>
            <a:r>
              <a:rPr lang="ru-RU" sz="2800" b="1" dirty="0" err="1" smtClean="0">
                <a:solidFill>
                  <a:srgbClr val="803D06"/>
                </a:solidFill>
              </a:rPr>
              <a:t>що</a:t>
            </a:r>
            <a:r>
              <a:rPr lang="ru-RU" sz="2800" b="1" dirty="0" smtClean="0">
                <a:solidFill>
                  <a:srgbClr val="803D06"/>
                </a:solidFill>
              </a:rPr>
              <a:t> </a:t>
            </a:r>
            <a:r>
              <a:rPr lang="ru-RU" sz="2800" b="1" dirty="0" err="1" smtClean="0">
                <a:solidFill>
                  <a:srgbClr val="803D06"/>
                </a:solidFill>
              </a:rPr>
              <a:t>розвиваються</a:t>
            </a:r>
            <a:endParaRPr lang="ru-RU" sz="2800" b="1" dirty="0" smtClean="0">
              <a:solidFill>
                <a:srgbClr val="803D0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86813"/>
              </p:ext>
            </p:extLst>
          </p:nvPr>
        </p:nvGraphicFramePr>
        <p:xfrm>
          <a:off x="164399" y="1052736"/>
          <a:ext cx="8728082" cy="3888432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909895"/>
                <a:gridCol w="2908292"/>
                <a:gridCol w="2909895"/>
              </a:tblGrid>
              <a:tr h="3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3512132">
                <a:tc>
                  <a:txBody>
                    <a:bodyPr/>
                    <a:lstStyle>
                      <a:lvl1pPr marL="460375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60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60375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anose="05000000000000000000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маючи втричі більше населення, КЩР дають в 6 разів менше промислової про­дукції і в 15-16 разів її менше на душу населення;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anose="05000000000000000000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низька тривалість життя населення (42-63 роки);</a:t>
                      </a:r>
                    </a:p>
                    <a:p>
                      <a:pPr marL="460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Wingdings" panose="05000000000000000000" pitchFamily="2" charset="2"/>
                        <a:buChar char="Ø"/>
                        <a:tabLst>
                          <a:tab pos="360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високий рівень безробіття (1/3-1/2 населення)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524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колоніальне минуле і економічна залеж­ність від розвинутих країн;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монокультурне господарство;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великі військові витрати;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35242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"демографічний вибух"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1666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952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реформи у соціально-економічній сфері (ліквідація монокультурності, створення власної обробної промисловості...)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встановлення більш справедливого економічного порядку на-світовому ринку (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парітет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цін);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матеріальна допомога розвинутих країн;</a:t>
                      </a:r>
                    </a:p>
                    <a:p>
                      <a:pPr marL="34290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AutoNum type="arabicPeriod"/>
                        <a:tabLst>
                          <a:tab pos="2952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демографічна політика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28" y="5012954"/>
            <a:ext cx="2304256" cy="172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30430"/>
            <a:ext cx="2088232" cy="178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2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krmap.su/program2010/g11/g10-11_21_files/image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856662" cy="643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2437192"/>
              </p:ext>
            </p:extLst>
          </p:nvPr>
        </p:nvGraphicFramePr>
        <p:xfrm>
          <a:off x="165093" y="701407"/>
          <a:ext cx="8784976" cy="59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971600" y="116632"/>
            <a:ext cx="7171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803D06"/>
                </a:solidFill>
                <a:latin typeface="+mj-lt"/>
              </a:rPr>
              <a:t>ІНШІ ГЛОБАЛЬНІ ПРОБЛЕМИ ЛЮДСТВА</a:t>
            </a:r>
            <a:endParaRPr lang="ru-RU" sz="3200" b="1" dirty="0">
              <a:solidFill>
                <a:srgbClr val="803D0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2582376"/>
              </p:ext>
            </p:extLst>
          </p:nvPr>
        </p:nvGraphicFramePr>
        <p:xfrm>
          <a:off x="179512" y="4744308"/>
          <a:ext cx="88924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8064896" cy="1656184"/>
          </a:xfrm>
        </p:spPr>
        <p:txBody>
          <a:bodyPr>
            <a:noAutofit/>
          </a:bodyPr>
          <a:lstStyle/>
          <a:p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Глобальні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проблеми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сучасності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загальносвітовими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такими,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зачіпають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інтереси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держав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націй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класів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політичних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партій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кожної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людини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зокрема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Фактично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сукупність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суперечливих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становлять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зміст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кризи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світової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цивілізації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створюють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загрозу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розвиткові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навіть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існуванню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країн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потребують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відвернення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катастрофічних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наслідків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спільних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зусиль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365104"/>
            <a:ext cx="79482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Усі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глобальні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проблеми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можна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поділити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на: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-180528" y="116632"/>
            <a:ext cx="81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uk-UA" sz="3200" b="1" dirty="0">
                <a:solidFill>
                  <a:srgbClr val="803D06"/>
                </a:solidFill>
                <a:latin typeface="+mj-lt"/>
              </a:rPr>
              <a:t>ІНШІ ГЛОБАЛЬНІ ПРОБЛЕМИ ЛЮДСТВА</a:t>
            </a:r>
            <a:endParaRPr lang="ru-RU" sz="3200" b="1" dirty="0">
              <a:solidFill>
                <a:srgbClr val="803D06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6" y="691553"/>
            <a:ext cx="8900931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1"/>
          </p:nvPr>
        </p:nvSpPr>
        <p:spPr>
          <a:xfrm>
            <a:off x="539552" y="4941168"/>
            <a:ext cx="8229600" cy="108979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0" b="23510"/>
          <a:stretch>
            <a:fillRect/>
          </a:stretch>
        </p:blipFill>
        <p:spPr>
          <a:xfrm>
            <a:off x="395536" y="260648"/>
            <a:ext cx="8335517" cy="4536504"/>
          </a:xfrm>
        </p:spPr>
      </p:pic>
    </p:spTree>
    <p:extLst>
      <p:ext uri="{BB962C8B-B14F-4D97-AF65-F5344CB8AC3E}">
        <p14:creationId xmlns:p14="http://schemas.microsoft.com/office/powerpoint/2010/main" val="23052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41618244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2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71134"/>
              </p:ext>
            </p:extLst>
          </p:nvPr>
        </p:nvGraphicFramePr>
        <p:xfrm>
          <a:off x="179512" y="863262"/>
          <a:ext cx="8784976" cy="5518066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832836"/>
                <a:gridCol w="2831273"/>
                <a:gridCol w="3120867"/>
              </a:tblGrid>
              <a:tr h="449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5068992">
                <a:tc>
                  <a:txBody>
                    <a:bodyPr/>
                    <a:lstStyle>
                      <a:lvl1pPr marL="285750" indent="-19843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11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накопичено стільки зброї, що можна знищити людство декілька разів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відволікання на озброєння матеріальних, фізичних і інтелектуальних сил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80-ті рр. - "зоряні війни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";</a:t>
                      </a: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90-ті рр. - локальні війни (етнічні, територіальні)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1984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біженців (1994 р. - 50 млн.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чол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в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т.ч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Югославія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2 млн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чол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(І)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273050" indent="-1857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30212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Наявність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зброї масового знищення: хімічної, ядерної, бактеріологічної. "Ядерний клуб" -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офіційних ядерних держав: США, Росія, Велика Британія, Франція, Китай. Неофіційні його члени: Індія, Пакистан, Ізраїль. "Порогові" ("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навколоядерні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") країни (мають технології): Японія, ПАР, КНДР, Іран, Ірак. Бразилія, Тайвань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430212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  <a:tabLst/>
                      </a:pPr>
                      <a:endParaRPr kumimoji="0" lang="uk-UA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30212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Існування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минулому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великих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колоніальних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імперій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не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враховували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етнічних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меж...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eriod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Скорочення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торгівлі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зброєю (в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90-х рр. вдвічі);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Рада Безпеки ООН і "блакитні шоломи" (контингент ООН) в 17 країнах (90-ті рр.):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Афганістан.Анґола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Камбоджа...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Угоди про нерозповсюдження ядерної зброї (відмова України, Білорусі, Казахстану від ядерної зброї на своїй території);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Заборона виробництва хімічної зброї (1992 р. - 130 держав);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Програма "Партнерство заради миру" (1994 р., 24 держави)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1663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Проблема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війни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і миру</a:t>
            </a:r>
          </a:p>
        </p:txBody>
      </p:sp>
    </p:spTree>
    <p:extLst>
      <p:ext uri="{BB962C8B-B14F-4D97-AF65-F5344CB8AC3E}">
        <p14:creationId xmlns:p14="http://schemas.microsoft.com/office/powerpoint/2010/main" val="36877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" y="433980"/>
            <a:ext cx="4108993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27" y="382533"/>
            <a:ext cx="4403558" cy="308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" y="3573016"/>
            <a:ext cx="4077253" cy="315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07" y="3604392"/>
            <a:ext cx="4353597" cy="308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6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398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Екологічна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проблема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61767"/>
              </p:ext>
            </p:extLst>
          </p:nvPr>
        </p:nvGraphicFramePr>
        <p:xfrm>
          <a:off x="323528" y="1031789"/>
          <a:ext cx="8784976" cy="3388463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928864"/>
                <a:gridCol w="2927249"/>
                <a:gridCol w="2928863"/>
              </a:tblGrid>
              <a:tr h="495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2893117"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забруднення всіх оболонок Землі;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опустелювання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і скорочення ріллі;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скорочення площ вологих екваторіальних лісів;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"парниковий ефект",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смоги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"озонові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дірки","кислотні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дощі"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22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arenR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Бурхливі темпи зростання виробництва;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800"/>
                        <a:buFont typeface="+mj-lt"/>
                        <a:buAutoNum type="arabicParenR"/>
                        <a:tabLst>
                          <a:tab pos="222250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Недосконалі технології виробництва —» скидання відходів виробництва без очищення в навколишнє середовище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Перехід до безвідходних і маловідходних виробництв;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Відновлення лісів;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Раціональне використання води і перехід до "сухого" </a:t>
                      </a:r>
                      <a:r>
                        <a:rPr kumimoji="0" lang="uk-UA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виробницва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Вдосконалення очисних споруд;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Екологічне мислення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82417"/>
            <a:ext cx="367240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26113"/>
            <a:ext cx="4176464" cy="243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4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21379"/>
            <a:ext cx="4435600" cy="304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" y="3602216"/>
            <a:ext cx="4049210" cy="304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0188"/>
            <a:ext cx="4435600" cy="342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" y="109864"/>
            <a:ext cx="4057794" cy="343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67764"/>
              </p:ext>
            </p:extLst>
          </p:nvPr>
        </p:nvGraphicFramePr>
        <p:xfrm>
          <a:off x="179513" y="1052736"/>
          <a:ext cx="8784976" cy="353568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887250"/>
                <a:gridCol w="2885659"/>
                <a:gridCol w="3012067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 та її сутність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Причини виникнення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Шляхи розв'язання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horzOverflow="overflow"/>
                </a:tc>
              </a:tr>
              <a:tr h="2794885"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виснаження мінеральних ресурсів;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нестача в майбутньому енергії для виробництва і побуту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190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Зростання обсягу видобутку корисних копалин (подвоєння кожні 15-20 років);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Погіршення гірничо-геологічних умов видобутку сировини;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Вичерпність	і невідновність мінеральних ресурсів;</a:t>
                      </a: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19075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Бурхливе зростання потреб в енергії населення і виробництва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marL="342900" indent="-255588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333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Ресурсозберігаючі технолога (зменшення матеріаломісткості);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Комплексне використання сировини; використання відходів;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Пошук матеріалів-замінників;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Пошук нових родовищ (особливо в Океані);</a:t>
                      </a:r>
                    </a:p>
                    <a:p>
                      <a:pPr marL="342900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800"/>
                        <a:buFont typeface="Calibri" panose="020F0502020204030204" pitchFamily="34" charset="0"/>
                        <a:buAutoNum type="arabicPeriod"/>
                        <a:tabLst>
                          <a:tab pos="233363" algn="l"/>
                        </a:tabLst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Перехід до альтернативних джерел енергії і енергозберігаючих технологій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5534" y="188640"/>
            <a:ext cx="8856662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Сировинна та енергетична проблема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49507"/>
            <a:ext cx="3815644" cy="213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3136"/>
            <a:ext cx="38164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5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86649" cy="270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49" y="109655"/>
            <a:ext cx="4064000" cy="270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411658" cy="331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37" y="3078633"/>
            <a:ext cx="4053840" cy="331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3E6AEA-4F23-4D6D-BFD6-4269E8D87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949</Words>
  <Application>Microsoft Office PowerPoint</Application>
  <PresentationFormat>Экран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Глобальні проблеми людства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2013-03-19T19:59:11Z</dcterms:created>
  <dcterms:modified xsi:type="dcterms:W3CDTF">2014-04-02T19:25:38Z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