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0" r:id="rId7"/>
    <p:sldId id="273" r:id="rId8"/>
    <p:sldId id="261" r:id="rId9"/>
    <p:sldId id="267" r:id="rId10"/>
    <p:sldId id="264" r:id="rId11"/>
    <p:sldId id="265" r:id="rId12"/>
    <p:sldId id="262" r:id="rId13"/>
    <p:sldId id="263" r:id="rId14"/>
    <p:sldId id="26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9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7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5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3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1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1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A3C-61C6-4874-AE91-D2831C8D4709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DE19-70CF-4220-9674-7812D12F8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25144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учениц 10-Б класса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Жилавской Екатерины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Нетеплюк Дарьи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территории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Австралия – шестая в мире страна по размеру территории, и это единственное государство, занимающее целый континент. Австралийский союз включает в себя Австралийский материк и несколько островов, крупнейшим из которых является Тасмания.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5" y="1484784"/>
            <a:ext cx="5193931" cy="42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5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Климатический пояс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2448272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Австралийский континент расположен в пределах трех основных теплых климатических поясов южного полушария: субэкваториального (на севере), тропического (в центральной части) и субтропического (на юге).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8200"/>
            <a:ext cx="6076156" cy="55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72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«Прибыльный» климат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Австралия, одна из высокоразвитых стран мира, привлекает своим мягким климатом и таким же мягким иммиграционным законодательством. Она открывает свои двери для специалистов с опытом работы и бизнесменов.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r="26522"/>
          <a:stretch/>
        </p:blipFill>
        <p:spPr bwMode="auto">
          <a:xfrm>
            <a:off x="4139952" y="1700808"/>
            <a:ext cx="48083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39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Иммиграция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Иммиграция в Австралию - это возможность не только жить в высокоразвитой стране, но и, сдав экзамен на гражданство после 4х лет проживания в стране и получив гражданство, без виз передвигаться по всему миру.</a:t>
            </a:r>
            <a:endParaRPr lang="ru-RU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28" y="1700808"/>
            <a:ext cx="5293612" cy="42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богатства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4104456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Основное природное богатство страны — минеральные ресурсы. Обеспеченность Австралии природно-ресурсным потенциалом в 20 раз выше среднемирового показателя. Страна занимает 1-е место в мире по запасам бокситов (1/3 мировых запасов и 40 % добычи), циркония, 1-е место в мире по запасам урана (1/3 мировых) и 3-е место по его добыче. Страна занимает 6-е место в мире по запасам угля. Имеет значительные запасы марганца, золота, алмазов. На юге страны (месторождение </a:t>
            </a:r>
            <a:r>
              <a:rPr lang="ru-RU" sz="2000" dirty="0" err="1" smtClean="0"/>
              <a:t>Браунлоу</a:t>
            </a:r>
            <a:r>
              <a:rPr lang="ru-RU" sz="2000" dirty="0" smtClean="0"/>
              <a:t>), а также у северо-восточных и северо-западных берегов в шельфовой зоне имеются незначительные месторождения нефти и природного газа.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69" y="1124744"/>
            <a:ext cx="4009628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131965"/>
            <a:ext cx="3274259" cy="261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1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и специализация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5594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Государство богато на минеральные, кормовые и земельные ресурсы. Это, большей частью, определило её специализацию на горнодобывающей и металлургической промышленности, овцеводстве и зерновом хозяйстве.</a:t>
            </a:r>
            <a:endParaRPr lang="ru-RU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43" y="1700808"/>
            <a:ext cx="5628209" cy="38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7928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24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5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467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Основное</a:t>
            </a:r>
          </a:p>
          <a:p>
            <a:r>
              <a:rPr lang="ru-RU" dirty="0" smtClean="0"/>
              <a:t>Время</a:t>
            </a:r>
          </a:p>
          <a:p>
            <a:r>
              <a:rPr lang="ru-RU" dirty="0" smtClean="0"/>
              <a:t>Коренные жители</a:t>
            </a:r>
          </a:p>
          <a:p>
            <a:r>
              <a:rPr lang="ru-RU" dirty="0" smtClean="0"/>
              <a:t>Традиции и правила поведения в стране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Современная Австралия</a:t>
            </a:r>
          </a:p>
          <a:p>
            <a:r>
              <a:rPr lang="ru-RU" dirty="0" smtClean="0"/>
              <a:t>Размеры территории</a:t>
            </a:r>
          </a:p>
          <a:p>
            <a:r>
              <a:rPr lang="ru-RU" dirty="0" smtClean="0"/>
              <a:t>Климатический пояс</a:t>
            </a:r>
          </a:p>
          <a:p>
            <a:r>
              <a:rPr lang="ru-RU" dirty="0" smtClean="0"/>
              <a:t>«Прибыльный» климат</a:t>
            </a:r>
          </a:p>
          <a:p>
            <a:r>
              <a:rPr lang="ru-RU" dirty="0" smtClean="0"/>
              <a:t>Природные богатства</a:t>
            </a:r>
          </a:p>
          <a:p>
            <a:r>
              <a:rPr lang="ru-RU" dirty="0" smtClean="0"/>
              <a:t>Ресурсы и специализация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577413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Австралийский Союз или Австралия (англ.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образовано от латинского слова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austrālis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южный) располагается в южном полушарии на одноименном материке Австралия, близлежащем острове Тасмания и еще нескольких островах.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607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Основное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400600"/>
          </a:xfrm>
        </p:spPr>
        <p:txBody>
          <a:bodyPr>
            <a:noAutofit/>
          </a:bodyPr>
          <a:lstStyle/>
          <a:p>
            <a:r>
              <a:rPr lang="ru-RU" sz="3000" dirty="0"/>
              <a:t>Федеративное государство</a:t>
            </a:r>
          </a:p>
          <a:p>
            <a:r>
              <a:rPr lang="ru-RU" sz="3000" dirty="0"/>
              <a:t>Столица: Канберра</a:t>
            </a:r>
          </a:p>
          <a:p>
            <a:r>
              <a:rPr lang="ru-RU" sz="3000" dirty="0" smtClean="0"/>
              <a:t>Форма правления: конституционная монархия</a:t>
            </a:r>
          </a:p>
          <a:p>
            <a:r>
              <a:rPr lang="ru-RU" sz="3000" dirty="0" smtClean="0"/>
              <a:t>Состав территории: 6 штатов, 2 территории</a:t>
            </a:r>
          </a:p>
          <a:p>
            <a:r>
              <a:rPr lang="ru-RU" sz="3000" dirty="0" smtClean="0"/>
              <a:t>Площадь: 7,7млн км</a:t>
            </a:r>
            <a:r>
              <a:rPr lang="ru-RU" sz="3000" dirty="0" smtClean="0">
                <a:latin typeface="Calibri"/>
              </a:rPr>
              <a:t>²(6 место в мире)</a:t>
            </a:r>
          </a:p>
          <a:p>
            <a:r>
              <a:rPr lang="ru-RU" sz="3000" dirty="0" smtClean="0">
                <a:latin typeface="Calibri"/>
              </a:rPr>
              <a:t>Тип страны: высокоразвитое государство, переселенческая страна</a:t>
            </a:r>
          </a:p>
          <a:p>
            <a:r>
              <a:rPr lang="ru-RU" sz="3000" dirty="0" smtClean="0">
                <a:latin typeface="Calibri"/>
              </a:rPr>
              <a:t>Религия : христианство</a:t>
            </a:r>
          </a:p>
          <a:p>
            <a:r>
              <a:rPr lang="ru-RU" sz="3000" dirty="0" smtClean="0">
                <a:latin typeface="Calibri"/>
              </a:rPr>
              <a:t>Официальный язык: английский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15301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310668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стране 3 часовых пояса. Время в Сиднее опережает московское зимой на 7 часов, летом - на 8. Кроме того, время меняется и от штата к штату, где к поясному времени иногда прибавляется полчаса.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288917" cy="44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910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Коренные жители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Коренные жители Австралии — аборигены, заселили ее более 42 тысяч лет назад.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49" y="1484784"/>
            <a:ext cx="5376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3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и правила поведения в стране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382676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Почти все народные праздники отмечаются по ближайшим  понедельникам, чтобы продлить выходные дни:</a:t>
            </a:r>
          </a:p>
          <a:p>
            <a:r>
              <a:rPr lang="ru-RU" sz="2200" dirty="0" smtClean="0"/>
              <a:t>    26 января – Новый Год, День Австралии</a:t>
            </a:r>
          </a:p>
          <a:p>
            <a:r>
              <a:rPr lang="ru-RU" sz="2200" dirty="0" smtClean="0"/>
              <a:t>    25 апреля – Пасха, День Австралии и Новой Зеландии</a:t>
            </a:r>
          </a:p>
          <a:p>
            <a:r>
              <a:rPr lang="ru-RU" sz="2200" dirty="0" smtClean="0"/>
              <a:t>    Июнь – День рождения королевы</a:t>
            </a:r>
          </a:p>
          <a:p>
            <a:r>
              <a:rPr lang="ru-RU" sz="2200" dirty="0" smtClean="0"/>
              <a:t>    Октябрь – День труда </a:t>
            </a:r>
          </a:p>
          <a:p>
            <a:r>
              <a:rPr lang="ru-RU" sz="2200" dirty="0" smtClean="0"/>
              <a:t>    26 декабря – Рождество и День подарков</a:t>
            </a:r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88" y="1052736"/>
            <a:ext cx="3490391" cy="22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563599" cy="30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08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36004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В 1606 г. голландский путешественник Биллем </a:t>
            </a:r>
            <a:r>
              <a:rPr lang="ru-RU" sz="2000" dirty="0" err="1" smtClean="0"/>
              <a:t>Янсзон</a:t>
            </a:r>
            <a:r>
              <a:rPr lang="ru-RU" sz="2000" dirty="0" smtClean="0"/>
              <a:t> открыл Австралийский материк для остального мира и в 1770 г. восточная часть была провозглашена частью Британской империи. В 1788 г., 26 января основан Новый Южный Уэльс — первая колония в Австралии. Позднее были образованы еще пять колоний. В 1901 году все шесть колоний стали Австралийским союзом — федерация с демократической системой управления, чем и является до сих пор.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52" y="1479229"/>
            <a:ext cx="5176486" cy="353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61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Австралия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На данный момент Австралия (2010 г) это шесть штатов - Западная Австралия, Южная Австралия, </a:t>
            </a:r>
            <a:r>
              <a:rPr lang="ru-RU" sz="2200" dirty="0" err="1" smtClean="0"/>
              <a:t>Квинсленд</a:t>
            </a:r>
            <a:r>
              <a:rPr lang="ru-RU" sz="2200" dirty="0" smtClean="0"/>
              <a:t>, Новый Южный Уэльс, Виктория, Тасмания; 2 внутренние территории - столичную (г. Канберра) и Северную (административный центр - г. Дарвин); 7 внешних территорий - Остров Рождества, Острова Кокос, территорию </a:t>
            </a:r>
            <a:r>
              <a:rPr lang="ru-RU" sz="2200" dirty="0" err="1" smtClean="0"/>
              <a:t>Джервис</a:t>
            </a:r>
            <a:r>
              <a:rPr lang="ru-RU" sz="2200" dirty="0" smtClean="0"/>
              <a:t>-бей, остров Норфолк, Острова Кораллового моря, острова </a:t>
            </a:r>
            <a:r>
              <a:rPr lang="ru-RU" sz="2200" dirty="0" err="1" smtClean="0"/>
              <a:t>Ашмор</a:t>
            </a:r>
            <a:r>
              <a:rPr lang="ru-RU" sz="2200" dirty="0" smtClean="0"/>
              <a:t> и Картье, острова </a:t>
            </a:r>
            <a:r>
              <a:rPr lang="ru-RU" sz="2200" dirty="0" err="1" smtClean="0"/>
              <a:t>Херд</a:t>
            </a:r>
            <a:r>
              <a:rPr lang="ru-RU" sz="2200" dirty="0" smtClean="0"/>
              <a:t> и Макдональд.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3508"/>
            <a:ext cx="4850688" cy="42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9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659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Австралия</vt:lpstr>
      <vt:lpstr>План</vt:lpstr>
      <vt:lpstr>Презентация PowerPoint</vt:lpstr>
      <vt:lpstr>Основное</vt:lpstr>
      <vt:lpstr>Время</vt:lpstr>
      <vt:lpstr>Коренные жители</vt:lpstr>
      <vt:lpstr>Традиции и правила поведения в стране</vt:lpstr>
      <vt:lpstr>История</vt:lpstr>
      <vt:lpstr>Современная Австралия</vt:lpstr>
      <vt:lpstr>Размеры территории</vt:lpstr>
      <vt:lpstr>Климатический пояс</vt:lpstr>
      <vt:lpstr>«Прибыльный» климат</vt:lpstr>
      <vt:lpstr>Иммиграция</vt:lpstr>
      <vt:lpstr>Природные богатства</vt:lpstr>
      <vt:lpstr>Ресурсы и специализация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2013-04-23T17:59:44Z</dcterms:created>
  <dcterms:modified xsi:type="dcterms:W3CDTF">2013-05-11T15:29:37Z</dcterms:modified>
</cp:coreProperties>
</file>