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67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C07D0E-F1F5-4902-BF07-7FE7B1C26C34}" type="doc">
      <dgm:prSet loTypeId="urn:microsoft.com/office/officeart/2005/8/layout/radial1" loCatId="cycle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uk-UA"/>
        </a:p>
      </dgm:t>
    </dgm:pt>
    <dgm:pt modelId="{DF6FE472-3851-4CAA-8747-F4AAE48BBFE2}">
      <dgm:prSet phldrT="[Текст]"/>
      <dgm:spPr/>
      <dgm:t>
        <a:bodyPr/>
        <a:lstStyle/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Експорт</a:t>
          </a:r>
          <a:endParaRPr lang="uk-UA" b="1" dirty="0">
            <a:latin typeface="Times New Roman" pitchFamily="18" charset="0"/>
            <a:cs typeface="Times New Roman" pitchFamily="18" charset="0"/>
          </a:endParaRPr>
        </a:p>
      </dgm:t>
    </dgm:pt>
    <dgm:pt modelId="{8A304E3C-82FB-497B-8EF2-E18BB3CDBD6F}" type="parTrans" cxnId="{925612FA-2458-4FCD-ABA2-D6223A9FF042}">
      <dgm:prSet/>
      <dgm:spPr/>
      <dgm:t>
        <a:bodyPr/>
        <a:lstStyle/>
        <a:p>
          <a:endParaRPr lang="uk-UA"/>
        </a:p>
      </dgm:t>
    </dgm:pt>
    <dgm:pt modelId="{DB85883C-CE52-41A8-95C8-3DD96041E4FA}" type="sibTrans" cxnId="{925612FA-2458-4FCD-ABA2-D6223A9FF042}">
      <dgm:prSet/>
      <dgm:spPr/>
      <dgm:t>
        <a:bodyPr/>
        <a:lstStyle/>
        <a:p>
          <a:endParaRPr lang="uk-UA"/>
        </a:p>
      </dgm:t>
    </dgm:pt>
    <dgm:pt modelId="{2D4968F9-C3F8-47CF-B38C-1CA304A72D40}">
      <dgm:prSet phldrT="[Текст]" custT="1"/>
      <dgm:spPr/>
      <dgm:t>
        <a:bodyPr/>
        <a:lstStyle/>
        <a:p>
          <a:r>
            <a:rPr lang="uk-UA" sz="2000" b="1" dirty="0" smtClean="0">
              <a:latin typeface="Times New Roman" pitchFamily="18" charset="0"/>
              <a:cs typeface="Times New Roman" pitchFamily="18" charset="0"/>
            </a:rPr>
            <a:t>машини й устаткування</a:t>
          </a:r>
          <a:endParaRPr lang="uk-UA" sz="2000" b="1" dirty="0">
            <a:latin typeface="Times New Roman" pitchFamily="18" charset="0"/>
            <a:cs typeface="Times New Roman" pitchFamily="18" charset="0"/>
          </a:endParaRPr>
        </a:p>
      </dgm:t>
    </dgm:pt>
    <dgm:pt modelId="{6B93D80A-3E52-46F2-86DA-FC095067676D}" type="parTrans" cxnId="{73479334-DBCC-45C0-9D65-E551E2DBB5EF}">
      <dgm:prSet/>
      <dgm:spPr/>
      <dgm:t>
        <a:bodyPr/>
        <a:lstStyle/>
        <a:p>
          <a:endParaRPr lang="uk-UA"/>
        </a:p>
      </dgm:t>
    </dgm:pt>
    <dgm:pt modelId="{8D5B237D-98E4-4D54-B29A-82C5096AB195}" type="sibTrans" cxnId="{73479334-DBCC-45C0-9D65-E551E2DBB5EF}">
      <dgm:prSet/>
      <dgm:spPr/>
      <dgm:t>
        <a:bodyPr/>
        <a:lstStyle/>
        <a:p>
          <a:endParaRPr lang="uk-UA"/>
        </a:p>
      </dgm:t>
    </dgm:pt>
    <dgm:pt modelId="{A19505DA-AC44-4501-81FC-CE942692FE48}">
      <dgm:prSet phldrT="[Текст]" custT="1"/>
      <dgm:spPr/>
      <dgm:t>
        <a:bodyPr/>
        <a:lstStyle/>
        <a:p>
          <a:r>
            <a:rPr lang="uk-UA" sz="2000" b="1" dirty="0" smtClean="0">
              <a:latin typeface="Times New Roman" pitchFamily="18" charset="0"/>
              <a:cs typeface="Times New Roman" pitchFamily="18" charset="0"/>
            </a:rPr>
            <a:t>інші промислові товари</a:t>
          </a:r>
          <a:endParaRPr lang="uk-UA" sz="2000" b="1" dirty="0">
            <a:latin typeface="Times New Roman" pitchFamily="18" charset="0"/>
            <a:cs typeface="Times New Roman" pitchFamily="18" charset="0"/>
          </a:endParaRPr>
        </a:p>
      </dgm:t>
    </dgm:pt>
    <dgm:pt modelId="{4EB0E644-7F52-4D80-9317-4559E149F43A}" type="parTrans" cxnId="{D3197420-2126-4FC7-92ED-3AF1A3188F3C}">
      <dgm:prSet/>
      <dgm:spPr/>
      <dgm:t>
        <a:bodyPr/>
        <a:lstStyle/>
        <a:p>
          <a:endParaRPr lang="uk-UA"/>
        </a:p>
      </dgm:t>
    </dgm:pt>
    <dgm:pt modelId="{A891F3DF-2B1B-44B0-A33E-39002CEF3B0C}" type="sibTrans" cxnId="{D3197420-2126-4FC7-92ED-3AF1A3188F3C}">
      <dgm:prSet/>
      <dgm:spPr/>
      <dgm:t>
        <a:bodyPr/>
        <a:lstStyle/>
        <a:p>
          <a:endParaRPr lang="uk-UA"/>
        </a:p>
      </dgm:t>
    </dgm:pt>
    <dgm:pt modelId="{26617165-609A-496A-9129-BFCE35ED529D}">
      <dgm:prSet phldrT="[Текст]" custT="1"/>
      <dgm:spPr/>
      <dgm:t>
        <a:bodyPr/>
        <a:lstStyle/>
        <a:p>
          <a:r>
            <a:rPr lang="uk-UA" sz="2000" b="1" dirty="0" smtClean="0">
              <a:latin typeface="Times New Roman" pitchFamily="18" charset="0"/>
              <a:cs typeface="Times New Roman" pitchFamily="18" charset="0"/>
            </a:rPr>
            <a:t>харчові</a:t>
          </a:r>
          <a:br>
            <a:rPr lang="uk-UA" sz="2000" b="1" dirty="0" smtClean="0">
              <a:latin typeface="Times New Roman" pitchFamily="18" charset="0"/>
              <a:cs typeface="Times New Roman" pitchFamily="18" charset="0"/>
            </a:rPr>
          </a:br>
          <a:r>
            <a:rPr lang="uk-UA" sz="2000" b="1" dirty="0" smtClean="0">
              <a:latin typeface="Times New Roman" pitchFamily="18" charset="0"/>
              <a:cs typeface="Times New Roman" pitchFamily="18" charset="0"/>
            </a:rPr>
            <a:t>продукти</a:t>
          </a:r>
          <a:endParaRPr lang="uk-UA" sz="2000" b="1" dirty="0">
            <a:latin typeface="Times New Roman" pitchFamily="18" charset="0"/>
            <a:cs typeface="Times New Roman" pitchFamily="18" charset="0"/>
          </a:endParaRPr>
        </a:p>
      </dgm:t>
    </dgm:pt>
    <dgm:pt modelId="{564D4B7F-4EAB-4FEE-BDDC-A0C5481BF7DB}" type="parTrans" cxnId="{773AB104-9CC4-42BA-9392-1F4241CB3748}">
      <dgm:prSet/>
      <dgm:spPr/>
      <dgm:t>
        <a:bodyPr/>
        <a:lstStyle/>
        <a:p>
          <a:endParaRPr lang="uk-UA"/>
        </a:p>
      </dgm:t>
    </dgm:pt>
    <dgm:pt modelId="{5F322EAF-8A12-4B51-B570-FDBDAF2D1819}" type="sibTrans" cxnId="{773AB104-9CC4-42BA-9392-1F4241CB3748}">
      <dgm:prSet/>
      <dgm:spPr/>
      <dgm:t>
        <a:bodyPr/>
        <a:lstStyle/>
        <a:p>
          <a:endParaRPr lang="uk-UA"/>
        </a:p>
      </dgm:t>
    </dgm:pt>
    <dgm:pt modelId="{DE14B121-5715-4FDE-B6B8-6717E5ADF247}">
      <dgm:prSet phldrT="[Текст]" custT="1"/>
      <dgm:spPr/>
      <dgm:t>
        <a:bodyPr/>
        <a:lstStyle/>
        <a:p>
          <a:r>
            <a:rPr lang="uk-UA" sz="2000" b="1" dirty="0" smtClean="0">
              <a:latin typeface="Times New Roman" pitchFamily="18" charset="0"/>
              <a:cs typeface="Times New Roman" pitchFamily="18" charset="0"/>
            </a:rPr>
            <a:t>паливо та</a:t>
          </a:r>
          <a:br>
            <a:rPr lang="uk-UA" sz="2000" b="1" dirty="0" smtClean="0">
              <a:latin typeface="Times New Roman" pitchFamily="18" charset="0"/>
              <a:cs typeface="Times New Roman" pitchFamily="18" charset="0"/>
            </a:rPr>
          </a:br>
          <a:r>
            <a:rPr lang="uk-UA" sz="2000" b="1" dirty="0" smtClean="0">
              <a:latin typeface="Times New Roman" pitchFamily="18" charset="0"/>
              <a:cs typeface="Times New Roman" pitchFamily="18" charset="0"/>
            </a:rPr>
            <a:t>енергія</a:t>
          </a:r>
          <a:endParaRPr lang="uk-UA" sz="2000" b="1" dirty="0">
            <a:latin typeface="Times New Roman" pitchFamily="18" charset="0"/>
            <a:cs typeface="Times New Roman" pitchFamily="18" charset="0"/>
          </a:endParaRPr>
        </a:p>
      </dgm:t>
    </dgm:pt>
    <dgm:pt modelId="{6DA7C4E3-DD7D-4F62-A6DE-CAF2AF488E64}" type="parTrans" cxnId="{8B72FC96-2960-461C-BA7E-C2E33B6F9E2A}">
      <dgm:prSet/>
      <dgm:spPr/>
      <dgm:t>
        <a:bodyPr/>
        <a:lstStyle/>
        <a:p>
          <a:endParaRPr lang="uk-UA"/>
        </a:p>
      </dgm:t>
    </dgm:pt>
    <dgm:pt modelId="{173DEFC9-0284-4991-948B-D6140215FC54}" type="sibTrans" cxnId="{8B72FC96-2960-461C-BA7E-C2E33B6F9E2A}">
      <dgm:prSet/>
      <dgm:spPr/>
      <dgm:t>
        <a:bodyPr/>
        <a:lstStyle/>
        <a:p>
          <a:endParaRPr lang="uk-UA"/>
        </a:p>
      </dgm:t>
    </dgm:pt>
    <dgm:pt modelId="{08A049C3-957D-4F7A-86A8-889769D4BB3E}">
      <dgm:prSet custT="1"/>
      <dgm:spPr/>
      <dgm:t>
        <a:bodyPr/>
        <a:lstStyle/>
        <a:p>
          <a:r>
            <a:rPr lang="uk-UA" sz="2000" b="1" dirty="0" smtClean="0">
              <a:latin typeface="Times New Roman" pitchFamily="18" charset="0"/>
              <a:cs typeface="Times New Roman" pitchFamily="18" charset="0"/>
            </a:rPr>
            <a:t>продукція</a:t>
          </a:r>
          <a:br>
            <a:rPr lang="uk-UA" sz="2000" b="1" dirty="0" smtClean="0">
              <a:latin typeface="Times New Roman" pitchFamily="18" charset="0"/>
              <a:cs typeface="Times New Roman" pitchFamily="18" charset="0"/>
            </a:rPr>
          </a:br>
          <a:r>
            <a:rPr lang="uk-UA" sz="2000" b="1" dirty="0" smtClean="0">
              <a:latin typeface="Times New Roman" pitchFamily="18" charset="0"/>
              <a:cs typeface="Times New Roman" pitchFamily="18" charset="0"/>
            </a:rPr>
            <a:t>легкої</a:t>
          </a:r>
          <a:br>
            <a:rPr lang="uk-UA" sz="2000" b="1" dirty="0" smtClean="0">
              <a:latin typeface="Times New Roman" pitchFamily="18" charset="0"/>
              <a:cs typeface="Times New Roman" pitchFamily="18" charset="0"/>
            </a:rPr>
          </a:br>
          <a:r>
            <a:rPr lang="uk-UA" sz="2000" b="1" dirty="0" smtClean="0">
              <a:latin typeface="Times New Roman" pitchFamily="18" charset="0"/>
              <a:cs typeface="Times New Roman" pitchFamily="18" charset="0"/>
            </a:rPr>
            <a:t>промисловості</a:t>
          </a:r>
          <a:endParaRPr lang="uk-UA" sz="2000" b="1" dirty="0">
            <a:latin typeface="Times New Roman" pitchFamily="18" charset="0"/>
            <a:cs typeface="Times New Roman" pitchFamily="18" charset="0"/>
          </a:endParaRPr>
        </a:p>
      </dgm:t>
    </dgm:pt>
    <dgm:pt modelId="{FF2C2FAE-F131-4CCD-84A1-2534C2D7F347}" type="parTrans" cxnId="{2FEAF653-C30A-47FD-9CF5-AAA18A543501}">
      <dgm:prSet/>
      <dgm:spPr/>
      <dgm:t>
        <a:bodyPr/>
        <a:lstStyle/>
        <a:p>
          <a:endParaRPr lang="uk-UA"/>
        </a:p>
      </dgm:t>
    </dgm:pt>
    <dgm:pt modelId="{EF308981-9D4D-4D25-B6E2-9DF56EDB4AA2}" type="sibTrans" cxnId="{2FEAF653-C30A-47FD-9CF5-AAA18A543501}">
      <dgm:prSet/>
      <dgm:spPr/>
      <dgm:t>
        <a:bodyPr/>
        <a:lstStyle/>
        <a:p>
          <a:endParaRPr lang="uk-UA"/>
        </a:p>
      </dgm:t>
    </dgm:pt>
    <dgm:pt modelId="{47061B67-D2F7-47DF-93E7-4906FEC2C8E9}">
      <dgm:prSet custT="1"/>
      <dgm:spPr/>
      <dgm:t>
        <a:bodyPr/>
        <a:lstStyle/>
        <a:p>
          <a:r>
            <a:rPr lang="uk-UA" sz="2000" b="1" dirty="0" smtClean="0">
              <a:latin typeface="Times New Roman" pitchFamily="18" charset="0"/>
              <a:cs typeface="Times New Roman" pitchFamily="18" charset="0"/>
            </a:rPr>
            <a:t>лікарські</a:t>
          </a:r>
          <a:br>
            <a:rPr lang="uk-UA" sz="2000" b="1" dirty="0" smtClean="0">
              <a:latin typeface="Times New Roman" pitchFamily="18" charset="0"/>
              <a:cs typeface="Times New Roman" pitchFamily="18" charset="0"/>
            </a:rPr>
          </a:br>
          <a:r>
            <a:rPr lang="uk-UA" sz="2000" b="1" dirty="0" smtClean="0">
              <a:latin typeface="Times New Roman" pitchFamily="18" charset="0"/>
              <a:cs typeface="Times New Roman" pitchFamily="18" charset="0"/>
            </a:rPr>
            <a:t>засоби</a:t>
          </a:r>
          <a:endParaRPr lang="uk-UA" sz="2000" b="1" dirty="0">
            <a:latin typeface="Times New Roman" pitchFamily="18" charset="0"/>
            <a:cs typeface="Times New Roman" pitchFamily="18" charset="0"/>
          </a:endParaRPr>
        </a:p>
      </dgm:t>
    </dgm:pt>
    <dgm:pt modelId="{7C884294-FC2C-49C1-A0C3-C6B2C2ADB82E}" type="parTrans" cxnId="{D8F0C449-8032-48ED-927D-FE105BCCE211}">
      <dgm:prSet/>
      <dgm:spPr/>
      <dgm:t>
        <a:bodyPr/>
        <a:lstStyle/>
        <a:p>
          <a:endParaRPr lang="uk-UA"/>
        </a:p>
      </dgm:t>
    </dgm:pt>
    <dgm:pt modelId="{728C321E-DDE6-46EE-9943-6E59964A0894}" type="sibTrans" cxnId="{D8F0C449-8032-48ED-927D-FE105BCCE211}">
      <dgm:prSet/>
      <dgm:spPr/>
      <dgm:t>
        <a:bodyPr/>
        <a:lstStyle/>
        <a:p>
          <a:endParaRPr lang="uk-UA"/>
        </a:p>
      </dgm:t>
    </dgm:pt>
    <dgm:pt modelId="{CB95860B-8F60-4A34-A6B3-5104B2496D98}">
      <dgm:prSet custT="1"/>
      <dgm:spPr/>
      <dgm:t>
        <a:bodyPr/>
        <a:lstStyle/>
        <a:p>
          <a:r>
            <a:rPr lang="uk-UA" sz="2000" b="1" dirty="0" smtClean="0">
              <a:latin typeface="Times New Roman" pitchFamily="18" charset="0"/>
              <a:cs typeface="Times New Roman" pitchFamily="18" charset="0"/>
            </a:rPr>
            <a:t>глинозем</a:t>
          </a:r>
          <a:endParaRPr lang="uk-UA" sz="2000" b="1" dirty="0">
            <a:latin typeface="Times New Roman" pitchFamily="18" charset="0"/>
            <a:cs typeface="Times New Roman" pitchFamily="18" charset="0"/>
          </a:endParaRPr>
        </a:p>
      </dgm:t>
    </dgm:pt>
    <dgm:pt modelId="{263ECC27-55E0-41CF-B99E-E1F0CDB0A729}" type="parTrans" cxnId="{BAFE1A42-8F96-46C2-9427-557CC5041C1F}">
      <dgm:prSet/>
      <dgm:spPr/>
      <dgm:t>
        <a:bodyPr/>
        <a:lstStyle/>
        <a:p>
          <a:endParaRPr lang="uk-UA"/>
        </a:p>
      </dgm:t>
    </dgm:pt>
    <dgm:pt modelId="{0CAB3253-299A-479E-A0B7-F56964D5ED67}" type="sibTrans" cxnId="{BAFE1A42-8F96-46C2-9427-557CC5041C1F}">
      <dgm:prSet/>
      <dgm:spPr/>
      <dgm:t>
        <a:bodyPr/>
        <a:lstStyle/>
        <a:p>
          <a:endParaRPr lang="uk-UA"/>
        </a:p>
      </dgm:t>
    </dgm:pt>
    <dgm:pt modelId="{20872D30-24E0-4DDA-91FA-85C64E37CCCD}">
      <dgm:prSet custT="1"/>
      <dgm:spPr/>
      <dgm:t>
        <a:bodyPr/>
        <a:lstStyle/>
        <a:p>
          <a:r>
            <a:rPr lang="uk-UA" sz="2000" b="1" dirty="0" smtClean="0">
              <a:latin typeface="Times New Roman" pitchFamily="18" charset="0"/>
              <a:cs typeface="Times New Roman" pitchFamily="18" charset="0"/>
            </a:rPr>
            <a:t>хімікати</a:t>
          </a:r>
          <a:endParaRPr lang="uk-UA" sz="2000" b="1" dirty="0">
            <a:latin typeface="Times New Roman" pitchFamily="18" charset="0"/>
            <a:cs typeface="Times New Roman" pitchFamily="18" charset="0"/>
          </a:endParaRPr>
        </a:p>
      </dgm:t>
    </dgm:pt>
    <dgm:pt modelId="{29BF3675-873B-4103-8750-B243B48605C0}" type="parTrans" cxnId="{79EDAFCC-DE45-4A4D-80E9-EC9787B57681}">
      <dgm:prSet/>
      <dgm:spPr/>
      <dgm:t>
        <a:bodyPr/>
        <a:lstStyle/>
        <a:p>
          <a:endParaRPr lang="uk-UA"/>
        </a:p>
      </dgm:t>
    </dgm:pt>
    <dgm:pt modelId="{BB72401C-467F-4498-8BF1-8DC4BDE1E162}" type="sibTrans" cxnId="{79EDAFCC-DE45-4A4D-80E9-EC9787B57681}">
      <dgm:prSet/>
      <dgm:spPr/>
      <dgm:t>
        <a:bodyPr/>
        <a:lstStyle/>
        <a:p>
          <a:endParaRPr lang="uk-UA"/>
        </a:p>
      </dgm:t>
    </dgm:pt>
    <dgm:pt modelId="{ADBC949A-29EF-4634-AC98-69CAD2CC5C29}" type="pres">
      <dgm:prSet presAssocID="{6DC07D0E-F1F5-4902-BF07-7FE7B1C26C3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74463DE-0E2D-4024-8E6F-C716C7600A91}" type="pres">
      <dgm:prSet presAssocID="{DF6FE472-3851-4CAA-8747-F4AAE48BBFE2}" presName="centerShape" presStyleLbl="node0" presStyleIdx="0" presStyleCnt="1"/>
      <dgm:spPr>
        <a:prstGeom prst="roundRect">
          <a:avLst/>
        </a:prstGeom>
      </dgm:spPr>
    </dgm:pt>
    <dgm:pt modelId="{6B5D70A3-E37A-4C84-8398-A0139BFDD97C}" type="pres">
      <dgm:prSet presAssocID="{6B93D80A-3E52-46F2-86DA-FC095067676D}" presName="Name9" presStyleLbl="parChTrans1D2" presStyleIdx="0" presStyleCnt="8"/>
      <dgm:spPr/>
    </dgm:pt>
    <dgm:pt modelId="{43AC5684-1B73-48FA-AD3B-F67CA24DEAEE}" type="pres">
      <dgm:prSet presAssocID="{6B93D80A-3E52-46F2-86DA-FC095067676D}" presName="connTx" presStyleLbl="parChTrans1D2" presStyleIdx="0" presStyleCnt="8"/>
      <dgm:spPr/>
    </dgm:pt>
    <dgm:pt modelId="{3EA5D920-DD4D-43CB-8203-49ED78C466C0}" type="pres">
      <dgm:prSet presAssocID="{2D4968F9-C3F8-47CF-B38C-1CA304A72D40}" presName="node" presStyleLbl="node1" presStyleIdx="0" presStyleCnt="8" custScaleX="118897" custScaleY="64388">
        <dgm:presLayoutVars>
          <dgm:bulletEnabled val="1"/>
        </dgm:presLayoutVars>
      </dgm:prSet>
      <dgm:spPr>
        <a:prstGeom prst="roundRect">
          <a:avLst/>
        </a:prstGeom>
      </dgm:spPr>
    </dgm:pt>
    <dgm:pt modelId="{4F06C77A-929C-4033-B4A6-C0FA9E22273B}" type="pres">
      <dgm:prSet presAssocID="{4EB0E644-7F52-4D80-9317-4559E149F43A}" presName="Name9" presStyleLbl="parChTrans1D2" presStyleIdx="1" presStyleCnt="8"/>
      <dgm:spPr/>
    </dgm:pt>
    <dgm:pt modelId="{6AF9D12D-52BE-4810-90E8-FE335269511E}" type="pres">
      <dgm:prSet presAssocID="{4EB0E644-7F52-4D80-9317-4559E149F43A}" presName="connTx" presStyleLbl="parChTrans1D2" presStyleIdx="1" presStyleCnt="8"/>
      <dgm:spPr/>
    </dgm:pt>
    <dgm:pt modelId="{3104A2DF-8302-4A7B-94B4-99A117B6653D}" type="pres">
      <dgm:prSet presAssocID="{A19505DA-AC44-4501-81FC-CE942692FE48}" presName="node" presStyleLbl="node1" presStyleIdx="1" presStyleCnt="8" custScaleX="121273" custScaleY="62808" custRadScaleRad="113391" custRadScaleInc="2784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uk-UA"/>
        </a:p>
      </dgm:t>
    </dgm:pt>
    <dgm:pt modelId="{43C1AFD4-B012-4B56-9014-5418653F4446}" type="pres">
      <dgm:prSet presAssocID="{564D4B7F-4EAB-4FEE-BDDC-A0C5481BF7DB}" presName="Name9" presStyleLbl="parChTrans1D2" presStyleIdx="2" presStyleCnt="8"/>
      <dgm:spPr/>
    </dgm:pt>
    <dgm:pt modelId="{71849234-846C-41A0-AD91-9160CFE380C8}" type="pres">
      <dgm:prSet presAssocID="{564D4B7F-4EAB-4FEE-BDDC-A0C5481BF7DB}" presName="connTx" presStyleLbl="parChTrans1D2" presStyleIdx="2" presStyleCnt="8"/>
      <dgm:spPr/>
    </dgm:pt>
    <dgm:pt modelId="{8716D0CC-3D77-4A8B-9D22-164C5D6AA5AF}" type="pres">
      <dgm:prSet presAssocID="{26617165-609A-496A-9129-BFCE35ED529D}" presName="node" presStyleLbl="node1" presStyleIdx="2" presStyleCnt="8" custScaleY="69634" custRadScaleRad="100051" custRadScaleInc="-1296">
        <dgm:presLayoutVars>
          <dgm:bulletEnabled val="1"/>
        </dgm:presLayoutVars>
      </dgm:prSet>
      <dgm:spPr>
        <a:prstGeom prst="roundRect">
          <a:avLst/>
        </a:prstGeom>
      </dgm:spPr>
    </dgm:pt>
    <dgm:pt modelId="{118ED0C1-670F-42CC-87B2-6B86D3E7BFFC}" type="pres">
      <dgm:prSet presAssocID="{6DA7C4E3-DD7D-4F62-A6DE-CAF2AF488E64}" presName="Name9" presStyleLbl="parChTrans1D2" presStyleIdx="3" presStyleCnt="8"/>
      <dgm:spPr/>
    </dgm:pt>
    <dgm:pt modelId="{7208DF78-37A4-4726-97B8-2D10C1F3CE65}" type="pres">
      <dgm:prSet presAssocID="{6DA7C4E3-DD7D-4F62-A6DE-CAF2AF488E64}" presName="connTx" presStyleLbl="parChTrans1D2" presStyleIdx="3" presStyleCnt="8"/>
      <dgm:spPr/>
    </dgm:pt>
    <dgm:pt modelId="{E447C5BC-4F40-47AF-BEB9-C3DCA335C56F}" type="pres">
      <dgm:prSet presAssocID="{DE14B121-5715-4FDE-B6B8-6717E5ADF247}" presName="node" presStyleLbl="node1" presStyleIdx="3" presStyleCnt="8" custScaleY="6899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uk-UA"/>
        </a:p>
      </dgm:t>
    </dgm:pt>
    <dgm:pt modelId="{193CA37E-3274-48EB-8420-105A55605A70}" type="pres">
      <dgm:prSet presAssocID="{29BF3675-873B-4103-8750-B243B48605C0}" presName="Name9" presStyleLbl="parChTrans1D2" presStyleIdx="4" presStyleCnt="8"/>
      <dgm:spPr/>
    </dgm:pt>
    <dgm:pt modelId="{2607C1BC-FB0E-4BF8-9D26-6E1F2A3A2510}" type="pres">
      <dgm:prSet presAssocID="{29BF3675-873B-4103-8750-B243B48605C0}" presName="connTx" presStyleLbl="parChTrans1D2" presStyleIdx="4" presStyleCnt="8"/>
      <dgm:spPr/>
    </dgm:pt>
    <dgm:pt modelId="{52E6DCB0-4F9B-4E8A-8BBC-1421A1056313}" type="pres">
      <dgm:prSet presAssocID="{20872D30-24E0-4DDA-91FA-85C64E37CCCD}" presName="node" presStyleLbl="node1" presStyleIdx="4" presStyleCnt="8" custScaleY="54053">
        <dgm:presLayoutVars>
          <dgm:bulletEnabled val="1"/>
        </dgm:presLayoutVars>
      </dgm:prSet>
      <dgm:spPr>
        <a:prstGeom prst="roundRect">
          <a:avLst/>
        </a:prstGeom>
      </dgm:spPr>
    </dgm:pt>
    <dgm:pt modelId="{49A68AD3-A396-4DDB-844C-D42FD52B8504}" type="pres">
      <dgm:prSet presAssocID="{263ECC27-55E0-41CF-B99E-E1F0CDB0A729}" presName="Name9" presStyleLbl="parChTrans1D2" presStyleIdx="5" presStyleCnt="8"/>
      <dgm:spPr/>
    </dgm:pt>
    <dgm:pt modelId="{F2DCD68C-887C-491C-A107-2BD5B7AD0CAA}" type="pres">
      <dgm:prSet presAssocID="{263ECC27-55E0-41CF-B99E-E1F0CDB0A729}" presName="connTx" presStyleLbl="parChTrans1D2" presStyleIdx="5" presStyleCnt="8"/>
      <dgm:spPr/>
    </dgm:pt>
    <dgm:pt modelId="{DD0A57DB-6939-469D-A00F-37AC5B995F7D}" type="pres">
      <dgm:prSet presAssocID="{CB95860B-8F60-4A34-A6B3-5104B2496D98}" presName="node" presStyleLbl="node1" presStyleIdx="5" presStyleCnt="8" custScaleY="61598">
        <dgm:presLayoutVars>
          <dgm:bulletEnabled val="1"/>
        </dgm:presLayoutVars>
      </dgm:prSet>
      <dgm:spPr>
        <a:prstGeom prst="roundRect">
          <a:avLst/>
        </a:prstGeom>
      </dgm:spPr>
    </dgm:pt>
    <dgm:pt modelId="{83C0325A-3E09-4499-BF26-1075D1A4E589}" type="pres">
      <dgm:prSet presAssocID="{7C884294-FC2C-49C1-A0C3-C6B2C2ADB82E}" presName="Name9" presStyleLbl="parChTrans1D2" presStyleIdx="6" presStyleCnt="8"/>
      <dgm:spPr/>
    </dgm:pt>
    <dgm:pt modelId="{CE944B5D-BD64-47B5-A0D4-D79BD76D03AD}" type="pres">
      <dgm:prSet presAssocID="{7C884294-FC2C-49C1-A0C3-C6B2C2ADB82E}" presName="connTx" presStyleLbl="parChTrans1D2" presStyleIdx="6" presStyleCnt="8"/>
      <dgm:spPr/>
    </dgm:pt>
    <dgm:pt modelId="{4DAB52D4-A60C-41DF-9050-D2C20BDA9FB2}" type="pres">
      <dgm:prSet presAssocID="{47061B67-D2F7-47DF-93E7-4906FEC2C8E9}" presName="node" presStyleLbl="node1" presStyleIdx="6" presStyleCnt="8" custScaleY="63974">
        <dgm:presLayoutVars>
          <dgm:bulletEnabled val="1"/>
        </dgm:presLayoutVars>
      </dgm:prSet>
      <dgm:spPr>
        <a:prstGeom prst="roundRect">
          <a:avLst/>
        </a:prstGeom>
      </dgm:spPr>
    </dgm:pt>
    <dgm:pt modelId="{B9712FBD-DE80-482D-A5CB-C5381AF75FAC}" type="pres">
      <dgm:prSet presAssocID="{FF2C2FAE-F131-4CCD-84A1-2534C2D7F347}" presName="Name9" presStyleLbl="parChTrans1D2" presStyleIdx="7" presStyleCnt="8"/>
      <dgm:spPr/>
    </dgm:pt>
    <dgm:pt modelId="{E6EEA65D-FF15-4FFC-89A5-A20D5578F565}" type="pres">
      <dgm:prSet presAssocID="{FF2C2FAE-F131-4CCD-84A1-2534C2D7F347}" presName="connTx" presStyleLbl="parChTrans1D2" presStyleIdx="7" presStyleCnt="8"/>
      <dgm:spPr/>
    </dgm:pt>
    <dgm:pt modelId="{A44C02D1-6611-4DEF-9FD0-87D8A968BFF2}" type="pres">
      <dgm:prSet presAssocID="{08A049C3-957D-4F7A-86A8-889769D4BB3E}" presName="node" presStyleLbl="node1" presStyleIdx="7" presStyleCnt="8" custScaleX="126405" custScaleY="66349" custRadScaleRad="114572" custRadScaleInc="-4702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uk-UA"/>
        </a:p>
      </dgm:t>
    </dgm:pt>
  </dgm:ptLst>
  <dgm:cxnLst>
    <dgm:cxn modelId="{E270E5AD-B8A3-4756-8A9D-85D2477CBE03}" type="presOf" srcId="{6DC07D0E-F1F5-4902-BF07-7FE7B1C26C34}" destId="{ADBC949A-29EF-4634-AC98-69CAD2CC5C29}" srcOrd="0" destOrd="0" presId="urn:microsoft.com/office/officeart/2005/8/layout/radial1"/>
    <dgm:cxn modelId="{EBD68CA6-954C-410A-A49B-564738E78BA4}" type="presOf" srcId="{A19505DA-AC44-4501-81FC-CE942692FE48}" destId="{3104A2DF-8302-4A7B-94B4-99A117B6653D}" srcOrd="0" destOrd="0" presId="urn:microsoft.com/office/officeart/2005/8/layout/radial1"/>
    <dgm:cxn modelId="{4DFA7559-6059-407D-8311-948DA449D908}" type="presOf" srcId="{7C884294-FC2C-49C1-A0C3-C6B2C2ADB82E}" destId="{CE944B5D-BD64-47B5-A0D4-D79BD76D03AD}" srcOrd="1" destOrd="0" presId="urn:microsoft.com/office/officeart/2005/8/layout/radial1"/>
    <dgm:cxn modelId="{39FF341F-87AC-4600-9811-847BE9E5FB21}" type="presOf" srcId="{6DA7C4E3-DD7D-4F62-A6DE-CAF2AF488E64}" destId="{7208DF78-37A4-4726-97B8-2D10C1F3CE65}" srcOrd="1" destOrd="0" presId="urn:microsoft.com/office/officeart/2005/8/layout/radial1"/>
    <dgm:cxn modelId="{D06AD790-07A8-4B87-BE1E-BC551EB7D950}" type="presOf" srcId="{564D4B7F-4EAB-4FEE-BDDC-A0C5481BF7DB}" destId="{43C1AFD4-B012-4B56-9014-5418653F4446}" srcOrd="0" destOrd="0" presId="urn:microsoft.com/office/officeart/2005/8/layout/radial1"/>
    <dgm:cxn modelId="{73479334-DBCC-45C0-9D65-E551E2DBB5EF}" srcId="{DF6FE472-3851-4CAA-8747-F4AAE48BBFE2}" destId="{2D4968F9-C3F8-47CF-B38C-1CA304A72D40}" srcOrd="0" destOrd="0" parTransId="{6B93D80A-3E52-46F2-86DA-FC095067676D}" sibTransId="{8D5B237D-98E4-4D54-B29A-82C5096AB195}"/>
    <dgm:cxn modelId="{2F2B1192-7BD1-4568-869F-FBD0C55AE440}" type="presOf" srcId="{564D4B7F-4EAB-4FEE-BDDC-A0C5481BF7DB}" destId="{71849234-846C-41A0-AD91-9160CFE380C8}" srcOrd="1" destOrd="0" presId="urn:microsoft.com/office/officeart/2005/8/layout/radial1"/>
    <dgm:cxn modelId="{D3197420-2126-4FC7-92ED-3AF1A3188F3C}" srcId="{DF6FE472-3851-4CAA-8747-F4AAE48BBFE2}" destId="{A19505DA-AC44-4501-81FC-CE942692FE48}" srcOrd="1" destOrd="0" parTransId="{4EB0E644-7F52-4D80-9317-4559E149F43A}" sibTransId="{A891F3DF-2B1B-44B0-A33E-39002CEF3B0C}"/>
    <dgm:cxn modelId="{2FEAF653-C30A-47FD-9CF5-AAA18A543501}" srcId="{DF6FE472-3851-4CAA-8747-F4AAE48BBFE2}" destId="{08A049C3-957D-4F7A-86A8-889769D4BB3E}" srcOrd="7" destOrd="0" parTransId="{FF2C2FAE-F131-4CCD-84A1-2534C2D7F347}" sibTransId="{EF308981-9D4D-4D25-B6E2-9DF56EDB4AA2}"/>
    <dgm:cxn modelId="{F6F0E461-DDBD-4EA4-87CC-40FD3E38E01C}" type="presOf" srcId="{4EB0E644-7F52-4D80-9317-4559E149F43A}" destId="{4F06C77A-929C-4033-B4A6-C0FA9E22273B}" srcOrd="0" destOrd="0" presId="urn:microsoft.com/office/officeart/2005/8/layout/radial1"/>
    <dgm:cxn modelId="{44AB1854-D867-478C-A9CF-06964A31EE4C}" type="presOf" srcId="{2D4968F9-C3F8-47CF-B38C-1CA304A72D40}" destId="{3EA5D920-DD4D-43CB-8203-49ED78C466C0}" srcOrd="0" destOrd="0" presId="urn:microsoft.com/office/officeart/2005/8/layout/radial1"/>
    <dgm:cxn modelId="{79EDAFCC-DE45-4A4D-80E9-EC9787B57681}" srcId="{DF6FE472-3851-4CAA-8747-F4AAE48BBFE2}" destId="{20872D30-24E0-4DDA-91FA-85C64E37CCCD}" srcOrd="4" destOrd="0" parTransId="{29BF3675-873B-4103-8750-B243B48605C0}" sibTransId="{BB72401C-467F-4498-8BF1-8DC4BDE1E162}"/>
    <dgm:cxn modelId="{17D13A1A-3051-41EB-927C-813CA18B8777}" type="presOf" srcId="{47061B67-D2F7-47DF-93E7-4906FEC2C8E9}" destId="{4DAB52D4-A60C-41DF-9050-D2C20BDA9FB2}" srcOrd="0" destOrd="0" presId="urn:microsoft.com/office/officeart/2005/8/layout/radial1"/>
    <dgm:cxn modelId="{BB88A73F-B546-4EF3-9CDE-7DB2C231969D}" type="presOf" srcId="{20872D30-24E0-4DDA-91FA-85C64E37CCCD}" destId="{52E6DCB0-4F9B-4E8A-8BBC-1421A1056313}" srcOrd="0" destOrd="0" presId="urn:microsoft.com/office/officeart/2005/8/layout/radial1"/>
    <dgm:cxn modelId="{12B51E0E-A37D-461B-B3EC-8486F74CCEEA}" type="presOf" srcId="{7C884294-FC2C-49C1-A0C3-C6B2C2ADB82E}" destId="{83C0325A-3E09-4499-BF26-1075D1A4E589}" srcOrd="0" destOrd="0" presId="urn:microsoft.com/office/officeart/2005/8/layout/radial1"/>
    <dgm:cxn modelId="{70E5F407-2D6B-47F5-9BE0-DCDFCC5BEB7E}" type="presOf" srcId="{4EB0E644-7F52-4D80-9317-4559E149F43A}" destId="{6AF9D12D-52BE-4810-90E8-FE335269511E}" srcOrd="1" destOrd="0" presId="urn:microsoft.com/office/officeart/2005/8/layout/radial1"/>
    <dgm:cxn modelId="{CD176656-8474-442B-A591-7DF858FF098B}" type="presOf" srcId="{08A049C3-957D-4F7A-86A8-889769D4BB3E}" destId="{A44C02D1-6611-4DEF-9FD0-87D8A968BFF2}" srcOrd="0" destOrd="0" presId="urn:microsoft.com/office/officeart/2005/8/layout/radial1"/>
    <dgm:cxn modelId="{EF694A0D-F24B-48F2-9C6F-2BDD6FD6865D}" type="presOf" srcId="{263ECC27-55E0-41CF-B99E-E1F0CDB0A729}" destId="{F2DCD68C-887C-491C-A107-2BD5B7AD0CAA}" srcOrd="1" destOrd="0" presId="urn:microsoft.com/office/officeart/2005/8/layout/radial1"/>
    <dgm:cxn modelId="{3BD53D48-1C4B-493E-BC39-1106A6277371}" type="presOf" srcId="{6B93D80A-3E52-46F2-86DA-FC095067676D}" destId="{6B5D70A3-E37A-4C84-8398-A0139BFDD97C}" srcOrd="0" destOrd="0" presId="urn:microsoft.com/office/officeart/2005/8/layout/radial1"/>
    <dgm:cxn modelId="{E1754067-0E9F-4EAD-878C-1CC94DF29DCA}" type="presOf" srcId="{CB95860B-8F60-4A34-A6B3-5104B2496D98}" destId="{DD0A57DB-6939-469D-A00F-37AC5B995F7D}" srcOrd="0" destOrd="0" presId="urn:microsoft.com/office/officeart/2005/8/layout/radial1"/>
    <dgm:cxn modelId="{D8F0C449-8032-48ED-927D-FE105BCCE211}" srcId="{DF6FE472-3851-4CAA-8747-F4AAE48BBFE2}" destId="{47061B67-D2F7-47DF-93E7-4906FEC2C8E9}" srcOrd="6" destOrd="0" parTransId="{7C884294-FC2C-49C1-A0C3-C6B2C2ADB82E}" sibTransId="{728C321E-DDE6-46EE-9943-6E59964A0894}"/>
    <dgm:cxn modelId="{1DB57BEA-18F2-4AF0-BD96-FAFC14C77738}" type="presOf" srcId="{29BF3675-873B-4103-8750-B243B48605C0}" destId="{193CA37E-3274-48EB-8420-105A55605A70}" srcOrd="0" destOrd="0" presId="urn:microsoft.com/office/officeart/2005/8/layout/radial1"/>
    <dgm:cxn modelId="{773AB104-9CC4-42BA-9392-1F4241CB3748}" srcId="{DF6FE472-3851-4CAA-8747-F4AAE48BBFE2}" destId="{26617165-609A-496A-9129-BFCE35ED529D}" srcOrd="2" destOrd="0" parTransId="{564D4B7F-4EAB-4FEE-BDDC-A0C5481BF7DB}" sibTransId="{5F322EAF-8A12-4B51-B570-FDBDAF2D1819}"/>
    <dgm:cxn modelId="{925612FA-2458-4FCD-ABA2-D6223A9FF042}" srcId="{6DC07D0E-F1F5-4902-BF07-7FE7B1C26C34}" destId="{DF6FE472-3851-4CAA-8747-F4AAE48BBFE2}" srcOrd="0" destOrd="0" parTransId="{8A304E3C-82FB-497B-8EF2-E18BB3CDBD6F}" sibTransId="{DB85883C-CE52-41A8-95C8-3DD96041E4FA}"/>
    <dgm:cxn modelId="{1096D53F-187F-4E6F-B896-F7C9ACC54F78}" type="presOf" srcId="{29BF3675-873B-4103-8750-B243B48605C0}" destId="{2607C1BC-FB0E-4BF8-9D26-6E1F2A3A2510}" srcOrd="1" destOrd="0" presId="urn:microsoft.com/office/officeart/2005/8/layout/radial1"/>
    <dgm:cxn modelId="{5400A0F7-CB42-4A34-8969-B74D8041EFD3}" type="presOf" srcId="{FF2C2FAE-F131-4CCD-84A1-2534C2D7F347}" destId="{B9712FBD-DE80-482D-A5CB-C5381AF75FAC}" srcOrd="0" destOrd="0" presId="urn:microsoft.com/office/officeart/2005/8/layout/radial1"/>
    <dgm:cxn modelId="{D7CF1F29-DB2C-4AE9-A30D-D402B1B1444E}" type="presOf" srcId="{FF2C2FAE-F131-4CCD-84A1-2534C2D7F347}" destId="{E6EEA65D-FF15-4FFC-89A5-A20D5578F565}" srcOrd="1" destOrd="0" presId="urn:microsoft.com/office/officeart/2005/8/layout/radial1"/>
    <dgm:cxn modelId="{D0703D0E-09FB-4A72-94A6-61BC2493B75E}" type="presOf" srcId="{DF6FE472-3851-4CAA-8747-F4AAE48BBFE2}" destId="{874463DE-0E2D-4024-8E6F-C716C7600A91}" srcOrd="0" destOrd="0" presId="urn:microsoft.com/office/officeart/2005/8/layout/radial1"/>
    <dgm:cxn modelId="{8B72FC96-2960-461C-BA7E-C2E33B6F9E2A}" srcId="{DF6FE472-3851-4CAA-8747-F4AAE48BBFE2}" destId="{DE14B121-5715-4FDE-B6B8-6717E5ADF247}" srcOrd="3" destOrd="0" parTransId="{6DA7C4E3-DD7D-4F62-A6DE-CAF2AF488E64}" sibTransId="{173DEFC9-0284-4991-948B-D6140215FC54}"/>
    <dgm:cxn modelId="{BAFE1A42-8F96-46C2-9427-557CC5041C1F}" srcId="{DF6FE472-3851-4CAA-8747-F4AAE48BBFE2}" destId="{CB95860B-8F60-4A34-A6B3-5104B2496D98}" srcOrd="5" destOrd="0" parTransId="{263ECC27-55E0-41CF-B99E-E1F0CDB0A729}" sibTransId="{0CAB3253-299A-479E-A0B7-F56964D5ED67}"/>
    <dgm:cxn modelId="{A3F05B11-F10B-4E23-B182-5344DC7C9A52}" type="presOf" srcId="{6B93D80A-3E52-46F2-86DA-FC095067676D}" destId="{43AC5684-1B73-48FA-AD3B-F67CA24DEAEE}" srcOrd="1" destOrd="0" presId="urn:microsoft.com/office/officeart/2005/8/layout/radial1"/>
    <dgm:cxn modelId="{5D20FEF5-F661-4F37-830D-F8B47BC83997}" type="presOf" srcId="{6DA7C4E3-DD7D-4F62-A6DE-CAF2AF488E64}" destId="{118ED0C1-670F-42CC-87B2-6B86D3E7BFFC}" srcOrd="0" destOrd="0" presId="urn:microsoft.com/office/officeart/2005/8/layout/radial1"/>
    <dgm:cxn modelId="{6CE24F1C-3C67-438D-9962-8D396992847E}" type="presOf" srcId="{DE14B121-5715-4FDE-B6B8-6717E5ADF247}" destId="{E447C5BC-4F40-47AF-BEB9-C3DCA335C56F}" srcOrd="0" destOrd="0" presId="urn:microsoft.com/office/officeart/2005/8/layout/radial1"/>
    <dgm:cxn modelId="{2EEB28CF-A236-4EA4-AE51-994975DC959A}" type="presOf" srcId="{26617165-609A-496A-9129-BFCE35ED529D}" destId="{8716D0CC-3D77-4A8B-9D22-164C5D6AA5AF}" srcOrd="0" destOrd="0" presId="urn:microsoft.com/office/officeart/2005/8/layout/radial1"/>
    <dgm:cxn modelId="{611D22C3-8456-4EDE-AE64-6D7686F4AF4A}" type="presOf" srcId="{263ECC27-55E0-41CF-B99E-E1F0CDB0A729}" destId="{49A68AD3-A396-4DDB-844C-D42FD52B8504}" srcOrd="0" destOrd="0" presId="urn:microsoft.com/office/officeart/2005/8/layout/radial1"/>
    <dgm:cxn modelId="{34EFE347-006E-4D50-B0E9-AFFABB9CD475}" type="presParOf" srcId="{ADBC949A-29EF-4634-AC98-69CAD2CC5C29}" destId="{874463DE-0E2D-4024-8E6F-C716C7600A91}" srcOrd="0" destOrd="0" presId="urn:microsoft.com/office/officeart/2005/8/layout/radial1"/>
    <dgm:cxn modelId="{525C1664-8A13-401C-B9CC-55F5A5161BC3}" type="presParOf" srcId="{ADBC949A-29EF-4634-AC98-69CAD2CC5C29}" destId="{6B5D70A3-E37A-4C84-8398-A0139BFDD97C}" srcOrd="1" destOrd="0" presId="urn:microsoft.com/office/officeart/2005/8/layout/radial1"/>
    <dgm:cxn modelId="{88054ABD-BF4D-4706-8A03-82B83A0D7F29}" type="presParOf" srcId="{6B5D70A3-E37A-4C84-8398-A0139BFDD97C}" destId="{43AC5684-1B73-48FA-AD3B-F67CA24DEAEE}" srcOrd="0" destOrd="0" presId="urn:microsoft.com/office/officeart/2005/8/layout/radial1"/>
    <dgm:cxn modelId="{631FB5BE-24F9-4B30-B52B-DD1C85F7440F}" type="presParOf" srcId="{ADBC949A-29EF-4634-AC98-69CAD2CC5C29}" destId="{3EA5D920-DD4D-43CB-8203-49ED78C466C0}" srcOrd="2" destOrd="0" presId="urn:microsoft.com/office/officeart/2005/8/layout/radial1"/>
    <dgm:cxn modelId="{54EBF245-EAC7-4CDE-A30F-3E1DFAF4F168}" type="presParOf" srcId="{ADBC949A-29EF-4634-AC98-69CAD2CC5C29}" destId="{4F06C77A-929C-4033-B4A6-C0FA9E22273B}" srcOrd="3" destOrd="0" presId="urn:microsoft.com/office/officeart/2005/8/layout/radial1"/>
    <dgm:cxn modelId="{ECCE318B-13DF-4F66-9A84-767AF43E6DAE}" type="presParOf" srcId="{4F06C77A-929C-4033-B4A6-C0FA9E22273B}" destId="{6AF9D12D-52BE-4810-90E8-FE335269511E}" srcOrd="0" destOrd="0" presId="urn:microsoft.com/office/officeart/2005/8/layout/radial1"/>
    <dgm:cxn modelId="{415D0FF7-3987-44CE-A126-2B48766C9A0D}" type="presParOf" srcId="{ADBC949A-29EF-4634-AC98-69CAD2CC5C29}" destId="{3104A2DF-8302-4A7B-94B4-99A117B6653D}" srcOrd="4" destOrd="0" presId="urn:microsoft.com/office/officeart/2005/8/layout/radial1"/>
    <dgm:cxn modelId="{E5A4CEF2-C69F-4BA7-B30F-D03A7A385ABB}" type="presParOf" srcId="{ADBC949A-29EF-4634-AC98-69CAD2CC5C29}" destId="{43C1AFD4-B012-4B56-9014-5418653F4446}" srcOrd="5" destOrd="0" presId="urn:microsoft.com/office/officeart/2005/8/layout/radial1"/>
    <dgm:cxn modelId="{5B945E46-DDD1-46AF-A0DD-5158996D8DCE}" type="presParOf" srcId="{43C1AFD4-B012-4B56-9014-5418653F4446}" destId="{71849234-846C-41A0-AD91-9160CFE380C8}" srcOrd="0" destOrd="0" presId="urn:microsoft.com/office/officeart/2005/8/layout/radial1"/>
    <dgm:cxn modelId="{04B2A3A6-426E-496B-A98B-0BC20E0F5900}" type="presParOf" srcId="{ADBC949A-29EF-4634-AC98-69CAD2CC5C29}" destId="{8716D0CC-3D77-4A8B-9D22-164C5D6AA5AF}" srcOrd="6" destOrd="0" presId="urn:microsoft.com/office/officeart/2005/8/layout/radial1"/>
    <dgm:cxn modelId="{2E2ABA6E-3877-4219-92B9-4A6C40E4FAD3}" type="presParOf" srcId="{ADBC949A-29EF-4634-AC98-69CAD2CC5C29}" destId="{118ED0C1-670F-42CC-87B2-6B86D3E7BFFC}" srcOrd="7" destOrd="0" presId="urn:microsoft.com/office/officeart/2005/8/layout/radial1"/>
    <dgm:cxn modelId="{10AEDB9F-60D0-4D84-B91A-50C20A47B890}" type="presParOf" srcId="{118ED0C1-670F-42CC-87B2-6B86D3E7BFFC}" destId="{7208DF78-37A4-4726-97B8-2D10C1F3CE65}" srcOrd="0" destOrd="0" presId="urn:microsoft.com/office/officeart/2005/8/layout/radial1"/>
    <dgm:cxn modelId="{790F0F56-F979-46CE-8FB9-4B5ED65B633D}" type="presParOf" srcId="{ADBC949A-29EF-4634-AC98-69CAD2CC5C29}" destId="{E447C5BC-4F40-47AF-BEB9-C3DCA335C56F}" srcOrd="8" destOrd="0" presId="urn:microsoft.com/office/officeart/2005/8/layout/radial1"/>
    <dgm:cxn modelId="{79280FA7-58E2-460B-8FCF-952EF7651AFE}" type="presParOf" srcId="{ADBC949A-29EF-4634-AC98-69CAD2CC5C29}" destId="{193CA37E-3274-48EB-8420-105A55605A70}" srcOrd="9" destOrd="0" presId="urn:microsoft.com/office/officeart/2005/8/layout/radial1"/>
    <dgm:cxn modelId="{21096E01-1C89-4D2F-A359-BE560DBCF60B}" type="presParOf" srcId="{193CA37E-3274-48EB-8420-105A55605A70}" destId="{2607C1BC-FB0E-4BF8-9D26-6E1F2A3A2510}" srcOrd="0" destOrd="0" presId="urn:microsoft.com/office/officeart/2005/8/layout/radial1"/>
    <dgm:cxn modelId="{DA860F7B-2E10-4D4F-BD9D-D0AE0AD5A61D}" type="presParOf" srcId="{ADBC949A-29EF-4634-AC98-69CAD2CC5C29}" destId="{52E6DCB0-4F9B-4E8A-8BBC-1421A1056313}" srcOrd="10" destOrd="0" presId="urn:microsoft.com/office/officeart/2005/8/layout/radial1"/>
    <dgm:cxn modelId="{CEFA8A4A-072E-42B6-829F-6090B4E51FE1}" type="presParOf" srcId="{ADBC949A-29EF-4634-AC98-69CAD2CC5C29}" destId="{49A68AD3-A396-4DDB-844C-D42FD52B8504}" srcOrd="11" destOrd="0" presId="urn:microsoft.com/office/officeart/2005/8/layout/radial1"/>
    <dgm:cxn modelId="{36B4F77B-70B6-4529-9590-329797070CD1}" type="presParOf" srcId="{49A68AD3-A396-4DDB-844C-D42FD52B8504}" destId="{F2DCD68C-887C-491C-A107-2BD5B7AD0CAA}" srcOrd="0" destOrd="0" presId="urn:microsoft.com/office/officeart/2005/8/layout/radial1"/>
    <dgm:cxn modelId="{1528D6D9-EC12-4496-AD51-A9F39CEC3336}" type="presParOf" srcId="{ADBC949A-29EF-4634-AC98-69CAD2CC5C29}" destId="{DD0A57DB-6939-469D-A00F-37AC5B995F7D}" srcOrd="12" destOrd="0" presId="urn:microsoft.com/office/officeart/2005/8/layout/radial1"/>
    <dgm:cxn modelId="{85868679-8F83-4E15-A974-EABE94581C04}" type="presParOf" srcId="{ADBC949A-29EF-4634-AC98-69CAD2CC5C29}" destId="{83C0325A-3E09-4499-BF26-1075D1A4E589}" srcOrd="13" destOrd="0" presId="urn:microsoft.com/office/officeart/2005/8/layout/radial1"/>
    <dgm:cxn modelId="{244FAF9A-D6CF-4C2B-B91F-B9BB6B5EE9A1}" type="presParOf" srcId="{83C0325A-3E09-4499-BF26-1075D1A4E589}" destId="{CE944B5D-BD64-47B5-A0D4-D79BD76D03AD}" srcOrd="0" destOrd="0" presId="urn:microsoft.com/office/officeart/2005/8/layout/radial1"/>
    <dgm:cxn modelId="{0E553F94-E2B4-4208-B978-D21D61759006}" type="presParOf" srcId="{ADBC949A-29EF-4634-AC98-69CAD2CC5C29}" destId="{4DAB52D4-A60C-41DF-9050-D2C20BDA9FB2}" srcOrd="14" destOrd="0" presId="urn:microsoft.com/office/officeart/2005/8/layout/radial1"/>
    <dgm:cxn modelId="{C58102EB-8283-4B70-AC1F-CB8F91FD25AE}" type="presParOf" srcId="{ADBC949A-29EF-4634-AC98-69CAD2CC5C29}" destId="{B9712FBD-DE80-482D-A5CB-C5381AF75FAC}" srcOrd="15" destOrd="0" presId="urn:microsoft.com/office/officeart/2005/8/layout/radial1"/>
    <dgm:cxn modelId="{4D5287E6-6EAE-4AD9-995F-63B4EB6955B6}" type="presParOf" srcId="{B9712FBD-DE80-482D-A5CB-C5381AF75FAC}" destId="{E6EEA65D-FF15-4FFC-89A5-A20D5578F565}" srcOrd="0" destOrd="0" presId="urn:microsoft.com/office/officeart/2005/8/layout/radial1"/>
    <dgm:cxn modelId="{6E42AEA9-85F9-4C15-805D-EA9C057CEB33}" type="presParOf" srcId="{ADBC949A-29EF-4634-AC98-69CAD2CC5C29}" destId="{A44C02D1-6611-4DEF-9FD0-87D8A968BFF2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D75071-BFED-466C-86EE-1B33D5F3C4D8}" type="doc">
      <dgm:prSet loTypeId="urn:microsoft.com/office/officeart/2005/8/layout/radial1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uk-UA"/>
        </a:p>
      </dgm:t>
    </dgm:pt>
    <dgm:pt modelId="{39B416E8-E7B9-4223-8987-AD04F3EA239C}">
      <dgm:prSet phldrT="[Текст]" custT="1"/>
      <dgm:spPr/>
      <dgm:t>
        <a:bodyPr/>
        <a:lstStyle/>
        <a:p>
          <a:r>
            <a:rPr lang="uk-UA" sz="3600" b="1" dirty="0" smtClean="0">
              <a:latin typeface="Times New Roman" pitchFamily="18" charset="0"/>
              <a:cs typeface="Times New Roman" pitchFamily="18" charset="0"/>
            </a:rPr>
            <a:t>Імпорт</a:t>
          </a:r>
          <a:endParaRPr lang="uk-UA" sz="3600" b="1" dirty="0">
            <a:latin typeface="Times New Roman" pitchFamily="18" charset="0"/>
            <a:cs typeface="Times New Roman" pitchFamily="18" charset="0"/>
          </a:endParaRPr>
        </a:p>
      </dgm:t>
    </dgm:pt>
    <dgm:pt modelId="{73630B94-43BA-40D5-B046-78C36F05CC62}" type="parTrans" cxnId="{3C4B2674-9C6A-4654-9AB2-C4C5CC7687C4}">
      <dgm:prSet/>
      <dgm:spPr/>
      <dgm:t>
        <a:bodyPr/>
        <a:lstStyle/>
        <a:p>
          <a:endParaRPr lang="uk-UA"/>
        </a:p>
      </dgm:t>
    </dgm:pt>
    <dgm:pt modelId="{35B8BC93-A5F0-4240-AA2E-B77F3FE14F29}" type="sibTrans" cxnId="{3C4B2674-9C6A-4654-9AB2-C4C5CC7687C4}">
      <dgm:prSet/>
      <dgm:spPr/>
      <dgm:t>
        <a:bodyPr/>
        <a:lstStyle/>
        <a:p>
          <a:endParaRPr lang="uk-UA"/>
        </a:p>
      </dgm:t>
    </dgm:pt>
    <dgm:pt modelId="{A3647D0F-7469-4FE6-A6F7-80463B49EBAB}">
      <dgm:prSet phldrT="[Текст]" custT="1"/>
      <dgm:spPr/>
      <dgm:t>
        <a:bodyPr/>
        <a:lstStyle/>
        <a:p>
          <a:r>
            <a:rPr lang="uk-UA" sz="2000" b="1" dirty="0" smtClean="0">
              <a:latin typeface="Times New Roman" pitchFamily="18" charset="0"/>
              <a:cs typeface="Times New Roman" pitchFamily="18" charset="0"/>
            </a:rPr>
            <a:t>папір</a:t>
          </a:r>
          <a:endParaRPr lang="uk-UA" sz="2000" b="1" dirty="0">
            <a:latin typeface="Times New Roman" pitchFamily="18" charset="0"/>
            <a:cs typeface="Times New Roman" pitchFamily="18" charset="0"/>
          </a:endParaRPr>
        </a:p>
      </dgm:t>
    </dgm:pt>
    <dgm:pt modelId="{2AE217E5-7929-4D69-A505-F0E3E9D80535}" type="parTrans" cxnId="{F00984C9-11BE-4E2C-8316-8F13876F72F2}">
      <dgm:prSet/>
      <dgm:spPr/>
      <dgm:t>
        <a:bodyPr/>
        <a:lstStyle/>
        <a:p>
          <a:endParaRPr lang="uk-UA"/>
        </a:p>
      </dgm:t>
    </dgm:pt>
    <dgm:pt modelId="{7C535525-B4C2-41C8-9B7B-C386669B1E9A}" type="sibTrans" cxnId="{F00984C9-11BE-4E2C-8316-8F13876F72F2}">
      <dgm:prSet/>
      <dgm:spPr/>
      <dgm:t>
        <a:bodyPr/>
        <a:lstStyle/>
        <a:p>
          <a:endParaRPr lang="uk-UA"/>
        </a:p>
      </dgm:t>
    </dgm:pt>
    <dgm:pt modelId="{F25454F2-A420-4C0D-B171-F214EF3805CC}">
      <dgm:prSet phldrT="[Текст]" custT="1"/>
      <dgm:spPr/>
      <dgm:t>
        <a:bodyPr/>
        <a:lstStyle/>
        <a:p>
          <a:r>
            <a:rPr lang="uk-UA" sz="2000" b="1" dirty="0" smtClean="0">
              <a:latin typeface="Times New Roman" pitchFamily="18" charset="0"/>
              <a:cs typeface="Times New Roman" pitchFamily="18" charset="0"/>
            </a:rPr>
            <a:t>бавовна</a:t>
          </a:r>
          <a:endParaRPr lang="uk-UA" sz="2000" b="1" dirty="0">
            <a:latin typeface="Times New Roman" pitchFamily="18" charset="0"/>
            <a:cs typeface="Times New Roman" pitchFamily="18" charset="0"/>
          </a:endParaRPr>
        </a:p>
      </dgm:t>
    </dgm:pt>
    <dgm:pt modelId="{AD1CB87E-E8DD-499B-B8C2-9EBA87A42DF4}" type="parTrans" cxnId="{03FA21CE-9FF6-4EA1-AD91-AF65CBB981FC}">
      <dgm:prSet/>
      <dgm:spPr/>
      <dgm:t>
        <a:bodyPr/>
        <a:lstStyle/>
        <a:p>
          <a:endParaRPr lang="uk-UA"/>
        </a:p>
      </dgm:t>
    </dgm:pt>
    <dgm:pt modelId="{157547BA-12D9-41CB-AEA0-DBE2BDFF9505}" type="sibTrans" cxnId="{03FA21CE-9FF6-4EA1-AD91-AF65CBB981FC}">
      <dgm:prSet/>
      <dgm:spPr/>
      <dgm:t>
        <a:bodyPr/>
        <a:lstStyle/>
        <a:p>
          <a:endParaRPr lang="uk-UA"/>
        </a:p>
      </dgm:t>
    </dgm:pt>
    <dgm:pt modelId="{147B0B09-ED83-4836-A1AE-2453AF9C2865}">
      <dgm:prSet phldrT="[Текст]" custT="1"/>
      <dgm:spPr/>
      <dgm:t>
        <a:bodyPr/>
        <a:lstStyle/>
        <a:p>
          <a:r>
            <a:rPr lang="uk-UA" sz="2000" b="1" dirty="0" smtClean="0">
              <a:latin typeface="Times New Roman" pitchFamily="18" charset="0"/>
              <a:cs typeface="Times New Roman" pitchFamily="18" charset="0"/>
            </a:rPr>
            <a:t>пиломатеріали</a:t>
          </a:r>
          <a:endParaRPr lang="uk-UA" sz="2000" b="1" dirty="0">
            <a:latin typeface="Times New Roman" pitchFamily="18" charset="0"/>
            <a:cs typeface="Times New Roman" pitchFamily="18" charset="0"/>
          </a:endParaRPr>
        </a:p>
      </dgm:t>
    </dgm:pt>
    <dgm:pt modelId="{B47DEE2B-9522-4175-B91F-7E6BB76C2DAC}" type="parTrans" cxnId="{66946B3C-3717-4A90-8D21-77EBFA0D26E8}">
      <dgm:prSet/>
      <dgm:spPr/>
      <dgm:t>
        <a:bodyPr/>
        <a:lstStyle/>
        <a:p>
          <a:endParaRPr lang="uk-UA"/>
        </a:p>
      </dgm:t>
    </dgm:pt>
    <dgm:pt modelId="{82BF3437-00B6-4401-BF01-6973DFE23C8A}" type="sibTrans" cxnId="{66946B3C-3717-4A90-8D21-77EBFA0D26E8}">
      <dgm:prSet/>
      <dgm:spPr/>
      <dgm:t>
        <a:bodyPr/>
        <a:lstStyle/>
        <a:p>
          <a:endParaRPr lang="uk-UA"/>
        </a:p>
      </dgm:t>
    </dgm:pt>
    <dgm:pt modelId="{5D161101-1510-4856-B0E5-765A49B6CB7F}">
      <dgm:prSet phldrT="[Текст]" custT="1"/>
      <dgm:spPr/>
      <dgm:t>
        <a:bodyPr/>
        <a:lstStyle/>
        <a:p>
          <a:r>
            <a:rPr lang="uk-UA" sz="2000" b="1" dirty="0" smtClean="0">
              <a:latin typeface="Times New Roman" pitchFamily="18" charset="0"/>
              <a:cs typeface="Times New Roman" pitchFamily="18" charset="0"/>
            </a:rPr>
            <a:t>шкіра</a:t>
          </a:r>
          <a:endParaRPr lang="uk-UA" sz="2000" b="1" dirty="0">
            <a:latin typeface="Times New Roman" pitchFamily="18" charset="0"/>
            <a:cs typeface="Times New Roman" pitchFamily="18" charset="0"/>
          </a:endParaRPr>
        </a:p>
      </dgm:t>
    </dgm:pt>
    <dgm:pt modelId="{67BC28B6-06E8-4D3D-93FF-10DB4A946373}" type="parTrans" cxnId="{1E6DCEB6-A973-4AA6-B73C-261163BADB94}">
      <dgm:prSet/>
      <dgm:spPr/>
      <dgm:t>
        <a:bodyPr/>
        <a:lstStyle/>
        <a:p>
          <a:endParaRPr lang="uk-UA"/>
        </a:p>
      </dgm:t>
    </dgm:pt>
    <dgm:pt modelId="{2CB5CED8-4888-4741-8DA9-5C3BCBF1D1E4}" type="sibTrans" cxnId="{1E6DCEB6-A973-4AA6-B73C-261163BADB94}">
      <dgm:prSet/>
      <dgm:spPr/>
      <dgm:t>
        <a:bodyPr/>
        <a:lstStyle/>
        <a:p>
          <a:endParaRPr lang="uk-UA"/>
        </a:p>
      </dgm:t>
    </dgm:pt>
    <dgm:pt modelId="{D892E9C9-FEA9-4A10-BD62-E298A0842807}">
      <dgm:prSet custT="1"/>
      <dgm:spPr/>
      <dgm:t>
        <a:bodyPr/>
        <a:lstStyle/>
        <a:p>
          <a:r>
            <a:rPr lang="uk-UA" sz="2000" b="1" dirty="0" smtClean="0">
              <a:latin typeface="Times New Roman" pitchFamily="18" charset="0"/>
              <a:cs typeface="Times New Roman" pitchFamily="18" charset="0"/>
            </a:rPr>
            <a:t>машини й</a:t>
          </a:r>
          <a:br>
            <a:rPr lang="uk-UA" sz="2000" b="1" dirty="0" smtClean="0">
              <a:latin typeface="Times New Roman" pitchFamily="18" charset="0"/>
              <a:cs typeface="Times New Roman" pitchFamily="18" charset="0"/>
            </a:rPr>
          </a:br>
          <a:r>
            <a:rPr lang="uk-UA" sz="2000" b="1" dirty="0" smtClean="0">
              <a:latin typeface="Times New Roman" pitchFamily="18" charset="0"/>
              <a:cs typeface="Times New Roman" pitchFamily="18" charset="0"/>
            </a:rPr>
            <a:t>устаткування</a:t>
          </a:r>
          <a:endParaRPr lang="uk-UA" sz="2000" b="1" dirty="0">
            <a:latin typeface="Times New Roman" pitchFamily="18" charset="0"/>
            <a:cs typeface="Times New Roman" pitchFamily="18" charset="0"/>
          </a:endParaRPr>
        </a:p>
      </dgm:t>
    </dgm:pt>
    <dgm:pt modelId="{524CDD7F-CE51-4845-8BDE-FAC4809DF918}" type="parTrans" cxnId="{8B56C3D1-7A18-4597-A1F3-3773046F58A8}">
      <dgm:prSet/>
      <dgm:spPr/>
      <dgm:t>
        <a:bodyPr/>
        <a:lstStyle/>
        <a:p>
          <a:endParaRPr lang="uk-UA"/>
        </a:p>
      </dgm:t>
    </dgm:pt>
    <dgm:pt modelId="{309745FD-19A1-4B60-9590-C6791CA66167}" type="sibTrans" cxnId="{8B56C3D1-7A18-4597-A1F3-3773046F58A8}">
      <dgm:prSet/>
      <dgm:spPr/>
      <dgm:t>
        <a:bodyPr/>
        <a:lstStyle/>
        <a:p>
          <a:endParaRPr lang="uk-UA"/>
        </a:p>
      </dgm:t>
    </dgm:pt>
    <dgm:pt modelId="{22B3D8D9-0AFF-4566-8F43-EAB931BFA3A8}" type="pres">
      <dgm:prSet presAssocID="{83D75071-BFED-466C-86EE-1B33D5F3C4D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AF6708C-157D-48CE-9F1C-06C57C29CBBA}" type="pres">
      <dgm:prSet presAssocID="{39B416E8-E7B9-4223-8987-AD04F3EA239C}" presName="centerShape" presStyleLbl="node0" presStyleIdx="0" presStyleCnt="1" custScaleY="67985" custLinFactNeighborX="77" custLinFactNeighborY="-2945"/>
      <dgm:spPr>
        <a:prstGeom prst="roundRect">
          <a:avLst/>
        </a:prstGeom>
      </dgm:spPr>
    </dgm:pt>
    <dgm:pt modelId="{2D2C4658-1F43-42A4-B28A-BC0C1C3C564F}" type="pres">
      <dgm:prSet presAssocID="{2AE217E5-7929-4D69-A505-F0E3E9D80535}" presName="Name9" presStyleLbl="parChTrans1D2" presStyleIdx="0" presStyleCnt="5"/>
      <dgm:spPr/>
    </dgm:pt>
    <dgm:pt modelId="{1A7669FC-83F4-4A47-8B9B-6D121EBE7C98}" type="pres">
      <dgm:prSet presAssocID="{2AE217E5-7929-4D69-A505-F0E3E9D80535}" presName="connTx" presStyleLbl="parChTrans1D2" presStyleIdx="0" presStyleCnt="5"/>
      <dgm:spPr/>
    </dgm:pt>
    <dgm:pt modelId="{8F98B692-B8B7-4655-9329-A4AFD8599C87}" type="pres">
      <dgm:prSet presAssocID="{A3647D0F-7469-4FE6-A6F7-80463B49EBAB}" presName="node" presStyleLbl="node1" presStyleIdx="0" presStyleCnt="5" custScaleY="55246" custRadScaleRad="93805" custRadScaleInc="657">
        <dgm:presLayoutVars>
          <dgm:bulletEnabled val="1"/>
        </dgm:presLayoutVars>
      </dgm:prSet>
      <dgm:spPr>
        <a:prstGeom prst="roundRect">
          <a:avLst/>
        </a:prstGeom>
      </dgm:spPr>
    </dgm:pt>
    <dgm:pt modelId="{63D91DA6-E04B-47D5-BF55-3C77AF04EC3A}" type="pres">
      <dgm:prSet presAssocID="{AD1CB87E-E8DD-499B-B8C2-9EBA87A42DF4}" presName="Name9" presStyleLbl="parChTrans1D2" presStyleIdx="1" presStyleCnt="5"/>
      <dgm:spPr/>
    </dgm:pt>
    <dgm:pt modelId="{E51C740F-1178-48D8-A5EF-F51BAC2B2FBA}" type="pres">
      <dgm:prSet presAssocID="{AD1CB87E-E8DD-499B-B8C2-9EBA87A42DF4}" presName="connTx" presStyleLbl="parChTrans1D2" presStyleIdx="1" presStyleCnt="5"/>
      <dgm:spPr/>
    </dgm:pt>
    <dgm:pt modelId="{EC5BDDD3-A297-4853-A32C-42D0613028F1}" type="pres">
      <dgm:prSet presAssocID="{F25454F2-A420-4C0D-B171-F214EF3805CC}" presName="node" presStyleLbl="node1" presStyleIdx="1" presStyleCnt="5" custScaleY="48908">
        <dgm:presLayoutVars>
          <dgm:bulletEnabled val="1"/>
        </dgm:presLayoutVars>
      </dgm:prSet>
      <dgm:spPr>
        <a:prstGeom prst="roundRect">
          <a:avLst/>
        </a:prstGeom>
      </dgm:spPr>
    </dgm:pt>
    <dgm:pt modelId="{9B2328C7-2A9B-48E4-868E-27AFDD5DDFF8}" type="pres">
      <dgm:prSet presAssocID="{B47DEE2B-9522-4175-B91F-7E6BB76C2DAC}" presName="Name9" presStyleLbl="parChTrans1D2" presStyleIdx="2" presStyleCnt="5"/>
      <dgm:spPr/>
    </dgm:pt>
    <dgm:pt modelId="{09FEF0E8-1A89-4489-90D5-4F4BCCD7CEB0}" type="pres">
      <dgm:prSet presAssocID="{B47DEE2B-9522-4175-B91F-7E6BB76C2DAC}" presName="connTx" presStyleLbl="parChTrans1D2" presStyleIdx="2" presStyleCnt="5"/>
      <dgm:spPr/>
    </dgm:pt>
    <dgm:pt modelId="{AEA7ED73-49E9-4C7E-84EC-0B5BB759E1B5}" type="pres">
      <dgm:prSet presAssocID="{147B0B09-ED83-4836-A1AE-2453AF9C2865}" presName="node" presStyleLbl="node1" presStyleIdx="2" presStyleCnt="5" custScaleY="41737">
        <dgm:presLayoutVars>
          <dgm:bulletEnabled val="1"/>
        </dgm:presLayoutVars>
      </dgm:prSet>
      <dgm:spPr>
        <a:prstGeom prst="roundRect">
          <a:avLst/>
        </a:prstGeom>
      </dgm:spPr>
    </dgm:pt>
    <dgm:pt modelId="{1CA9BE82-20CA-42CD-9322-985E409480B6}" type="pres">
      <dgm:prSet presAssocID="{67BC28B6-06E8-4D3D-93FF-10DB4A946373}" presName="Name9" presStyleLbl="parChTrans1D2" presStyleIdx="3" presStyleCnt="5"/>
      <dgm:spPr/>
    </dgm:pt>
    <dgm:pt modelId="{85CA151C-1212-4427-BB10-1EEBB79877DF}" type="pres">
      <dgm:prSet presAssocID="{67BC28B6-06E8-4D3D-93FF-10DB4A946373}" presName="connTx" presStyleLbl="parChTrans1D2" presStyleIdx="3" presStyleCnt="5"/>
      <dgm:spPr/>
    </dgm:pt>
    <dgm:pt modelId="{89AF780C-FE26-477A-81F8-8CFC07DC675D}" type="pres">
      <dgm:prSet presAssocID="{5D161101-1510-4856-B0E5-765A49B6CB7F}" presName="node" presStyleLbl="node1" presStyleIdx="3" presStyleCnt="5" custScaleY="42658" custRadScaleRad="116551" custRadScaleInc="-1186">
        <dgm:presLayoutVars>
          <dgm:bulletEnabled val="1"/>
        </dgm:presLayoutVars>
      </dgm:prSet>
      <dgm:spPr>
        <a:prstGeom prst="roundRect">
          <a:avLst/>
        </a:prstGeom>
      </dgm:spPr>
    </dgm:pt>
    <dgm:pt modelId="{71031759-D867-4937-AB30-6FEA8E969232}" type="pres">
      <dgm:prSet presAssocID="{524CDD7F-CE51-4845-8BDE-FAC4809DF918}" presName="Name9" presStyleLbl="parChTrans1D2" presStyleIdx="4" presStyleCnt="5"/>
      <dgm:spPr/>
    </dgm:pt>
    <dgm:pt modelId="{8B3B8F52-8E09-4516-AC20-ED0FB256595A}" type="pres">
      <dgm:prSet presAssocID="{524CDD7F-CE51-4845-8BDE-FAC4809DF918}" presName="connTx" presStyleLbl="parChTrans1D2" presStyleIdx="4" presStyleCnt="5"/>
      <dgm:spPr/>
    </dgm:pt>
    <dgm:pt modelId="{B38BF9FB-B9EA-46EE-A1EC-9D7C457EA986}" type="pres">
      <dgm:prSet presAssocID="{D892E9C9-FEA9-4A10-BD62-E298A0842807}" presName="node" presStyleLbl="node1" presStyleIdx="4" presStyleCnt="5" custScaleY="5793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uk-UA"/>
        </a:p>
      </dgm:t>
    </dgm:pt>
  </dgm:ptLst>
  <dgm:cxnLst>
    <dgm:cxn modelId="{03FA21CE-9FF6-4EA1-AD91-AF65CBB981FC}" srcId="{39B416E8-E7B9-4223-8987-AD04F3EA239C}" destId="{F25454F2-A420-4C0D-B171-F214EF3805CC}" srcOrd="1" destOrd="0" parTransId="{AD1CB87E-E8DD-499B-B8C2-9EBA87A42DF4}" sibTransId="{157547BA-12D9-41CB-AEA0-DBE2BDFF9505}"/>
    <dgm:cxn modelId="{895CE62F-7113-4BDC-9335-710F2C30C0A5}" type="presOf" srcId="{AD1CB87E-E8DD-499B-B8C2-9EBA87A42DF4}" destId="{63D91DA6-E04B-47D5-BF55-3C77AF04EC3A}" srcOrd="0" destOrd="0" presId="urn:microsoft.com/office/officeart/2005/8/layout/radial1"/>
    <dgm:cxn modelId="{1A283284-934D-44E9-B9EB-7A89123BA6EE}" type="presOf" srcId="{D892E9C9-FEA9-4A10-BD62-E298A0842807}" destId="{B38BF9FB-B9EA-46EE-A1EC-9D7C457EA986}" srcOrd="0" destOrd="0" presId="urn:microsoft.com/office/officeart/2005/8/layout/radial1"/>
    <dgm:cxn modelId="{C7627927-B6D6-4E29-9D49-DFEBA8BC9DB8}" type="presOf" srcId="{83D75071-BFED-466C-86EE-1B33D5F3C4D8}" destId="{22B3D8D9-0AFF-4566-8F43-EAB931BFA3A8}" srcOrd="0" destOrd="0" presId="urn:microsoft.com/office/officeart/2005/8/layout/radial1"/>
    <dgm:cxn modelId="{8F72D910-C679-4853-A8BF-A4D46950BB5A}" type="presOf" srcId="{67BC28B6-06E8-4D3D-93FF-10DB4A946373}" destId="{85CA151C-1212-4427-BB10-1EEBB79877DF}" srcOrd="1" destOrd="0" presId="urn:microsoft.com/office/officeart/2005/8/layout/radial1"/>
    <dgm:cxn modelId="{1E6DCEB6-A973-4AA6-B73C-261163BADB94}" srcId="{39B416E8-E7B9-4223-8987-AD04F3EA239C}" destId="{5D161101-1510-4856-B0E5-765A49B6CB7F}" srcOrd="3" destOrd="0" parTransId="{67BC28B6-06E8-4D3D-93FF-10DB4A946373}" sibTransId="{2CB5CED8-4888-4741-8DA9-5C3BCBF1D1E4}"/>
    <dgm:cxn modelId="{9C254416-35F6-4B36-B875-5DE9819F8C57}" type="presOf" srcId="{2AE217E5-7929-4D69-A505-F0E3E9D80535}" destId="{2D2C4658-1F43-42A4-B28A-BC0C1C3C564F}" srcOrd="0" destOrd="0" presId="urn:microsoft.com/office/officeart/2005/8/layout/radial1"/>
    <dgm:cxn modelId="{C6FDA63D-476F-4BC2-ACA4-533454DE1B38}" type="presOf" srcId="{2AE217E5-7929-4D69-A505-F0E3E9D80535}" destId="{1A7669FC-83F4-4A47-8B9B-6D121EBE7C98}" srcOrd="1" destOrd="0" presId="urn:microsoft.com/office/officeart/2005/8/layout/radial1"/>
    <dgm:cxn modelId="{66946B3C-3717-4A90-8D21-77EBFA0D26E8}" srcId="{39B416E8-E7B9-4223-8987-AD04F3EA239C}" destId="{147B0B09-ED83-4836-A1AE-2453AF9C2865}" srcOrd="2" destOrd="0" parTransId="{B47DEE2B-9522-4175-B91F-7E6BB76C2DAC}" sibTransId="{82BF3437-00B6-4401-BF01-6973DFE23C8A}"/>
    <dgm:cxn modelId="{7741286F-9BCF-4311-A319-35A2318B9D7D}" type="presOf" srcId="{B47DEE2B-9522-4175-B91F-7E6BB76C2DAC}" destId="{9B2328C7-2A9B-48E4-868E-27AFDD5DDFF8}" srcOrd="0" destOrd="0" presId="urn:microsoft.com/office/officeart/2005/8/layout/radial1"/>
    <dgm:cxn modelId="{3C4B2674-9C6A-4654-9AB2-C4C5CC7687C4}" srcId="{83D75071-BFED-466C-86EE-1B33D5F3C4D8}" destId="{39B416E8-E7B9-4223-8987-AD04F3EA239C}" srcOrd="0" destOrd="0" parTransId="{73630B94-43BA-40D5-B046-78C36F05CC62}" sibTransId="{35B8BC93-A5F0-4240-AA2E-B77F3FE14F29}"/>
    <dgm:cxn modelId="{B39B0188-A8BC-4E92-8CAA-C06B5FCA9DA0}" type="presOf" srcId="{524CDD7F-CE51-4845-8BDE-FAC4809DF918}" destId="{71031759-D867-4937-AB30-6FEA8E969232}" srcOrd="0" destOrd="0" presId="urn:microsoft.com/office/officeart/2005/8/layout/radial1"/>
    <dgm:cxn modelId="{2A335649-6376-494C-BD17-851AA8AE199B}" type="presOf" srcId="{39B416E8-E7B9-4223-8987-AD04F3EA239C}" destId="{FAF6708C-157D-48CE-9F1C-06C57C29CBBA}" srcOrd="0" destOrd="0" presId="urn:microsoft.com/office/officeart/2005/8/layout/radial1"/>
    <dgm:cxn modelId="{5EB964D8-80AC-46D7-92DD-9E23F7100642}" type="presOf" srcId="{AD1CB87E-E8DD-499B-B8C2-9EBA87A42DF4}" destId="{E51C740F-1178-48D8-A5EF-F51BAC2B2FBA}" srcOrd="1" destOrd="0" presId="urn:microsoft.com/office/officeart/2005/8/layout/radial1"/>
    <dgm:cxn modelId="{8341F531-8869-4839-B018-38592286FED9}" type="presOf" srcId="{147B0B09-ED83-4836-A1AE-2453AF9C2865}" destId="{AEA7ED73-49E9-4C7E-84EC-0B5BB759E1B5}" srcOrd="0" destOrd="0" presId="urn:microsoft.com/office/officeart/2005/8/layout/radial1"/>
    <dgm:cxn modelId="{8B56C3D1-7A18-4597-A1F3-3773046F58A8}" srcId="{39B416E8-E7B9-4223-8987-AD04F3EA239C}" destId="{D892E9C9-FEA9-4A10-BD62-E298A0842807}" srcOrd="4" destOrd="0" parTransId="{524CDD7F-CE51-4845-8BDE-FAC4809DF918}" sibTransId="{309745FD-19A1-4B60-9590-C6791CA66167}"/>
    <dgm:cxn modelId="{C6B36C66-9AC1-46EF-B9B7-5626AEC1C3F3}" type="presOf" srcId="{5D161101-1510-4856-B0E5-765A49B6CB7F}" destId="{89AF780C-FE26-477A-81F8-8CFC07DC675D}" srcOrd="0" destOrd="0" presId="urn:microsoft.com/office/officeart/2005/8/layout/radial1"/>
    <dgm:cxn modelId="{96277D92-32ED-4483-AA28-51321C253D1D}" type="presOf" srcId="{A3647D0F-7469-4FE6-A6F7-80463B49EBAB}" destId="{8F98B692-B8B7-4655-9329-A4AFD8599C87}" srcOrd="0" destOrd="0" presId="urn:microsoft.com/office/officeart/2005/8/layout/radial1"/>
    <dgm:cxn modelId="{F00984C9-11BE-4E2C-8316-8F13876F72F2}" srcId="{39B416E8-E7B9-4223-8987-AD04F3EA239C}" destId="{A3647D0F-7469-4FE6-A6F7-80463B49EBAB}" srcOrd="0" destOrd="0" parTransId="{2AE217E5-7929-4D69-A505-F0E3E9D80535}" sibTransId="{7C535525-B4C2-41C8-9B7B-C386669B1E9A}"/>
    <dgm:cxn modelId="{C0AB86D2-3BEA-46BD-B62F-5FE498F4A013}" type="presOf" srcId="{B47DEE2B-9522-4175-B91F-7E6BB76C2DAC}" destId="{09FEF0E8-1A89-4489-90D5-4F4BCCD7CEB0}" srcOrd="1" destOrd="0" presId="urn:microsoft.com/office/officeart/2005/8/layout/radial1"/>
    <dgm:cxn modelId="{42F70607-41D8-45E4-B865-837A39092926}" type="presOf" srcId="{F25454F2-A420-4C0D-B171-F214EF3805CC}" destId="{EC5BDDD3-A297-4853-A32C-42D0613028F1}" srcOrd="0" destOrd="0" presId="urn:microsoft.com/office/officeart/2005/8/layout/radial1"/>
    <dgm:cxn modelId="{A96F8001-E22B-429A-8759-209AF01C6CBB}" type="presOf" srcId="{67BC28B6-06E8-4D3D-93FF-10DB4A946373}" destId="{1CA9BE82-20CA-42CD-9322-985E409480B6}" srcOrd="0" destOrd="0" presId="urn:microsoft.com/office/officeart/2005/8/layout/radial1"/>
    <dgm:cxn modelId="{5299E6C0-0967-4267-8EEF-B4A56795DDD3}" type="presOf" srcId="{524CDD7F-CE51-4845-8BDE-FAC4809DF918}" destId="{8B3B8F52-8E09-4516-AC20-ED0FB256595A}" srcOrd="1" destOrd="0" presId="urn:microsoft.com/office/officeart/2005/8/layout/radial1"/>
    <dgm:cxn modelId="{8AC99770-AA2F-49C6-8258-71D19CDF3B18}" type="presParOf" srcId="{22B3D8D9-0AFF-4566-8F43-EAB931BFA3A8}" destId="{FAF6708C-157D-48CE-9F1C-06C57C29CBBA}" srcOrd="0" destOrd="0" presId="urn:microsoft.com/office/officeart/2005/8/layout/radial1"/>
    <dgm:cxn modelId="{80F3A1F2-E1DB-4263-AAD1-6290FDBADE62}" type="presParOf" srcId="{22B3D8D9-0AFF-4566-8F43-EAB931BFA3A8}" destId="{2D2C4658-1F43-42A4-B28A-BC0C1C3C564F}" srcOrd="1" destOrd="0" presId="urn:microsoft.com/office/officeart/2005/8/layout/radial1"/>
    <dgm:cxn modelId="{EC010E55-7838-4BD1-971A-308EF48458BC}" type="presParOf" srcId="{2D2C4658-1F43-42A4-B28A-BC0C1C3C564F}" destId="{1A7669FC-83F4-4A47-8B9B-6D121EBE7C98}" srcOrd="0" destOrd="0" presId="urn:microsoft.com/office/officeart/2005/8/layout/radial1"/>
    <dgm:cxn modelId="{166AB9B6-1F86-495D-91E4-9903F26B1C8C}" type="presParOf" srcId="{22B3D8D9-0AFF-4566-8F43-EAB931BFA3A8}" destId="{8F98B692-B8B7-4655-9329-A4AFD8599C87}" srcOrd="2" destOrd="0" presId="urn:microsoft.com/office/officeart/2005/8/layout/radial1"/>
    <dgm:cxn modelId="{DBEF3C84-0AEA-4BD0-9AF9-59F66A178065}" type="presParOf" srcId="{22B3D8D9-0AFF-4566-8F43-EAB931BFA3A8}" destId="{63D91DA6-E04B-47D5-BF55-3C77AF04EC3A}" srcOrd="3" destOrd="0" presId="urn:microsoft.com/office/officeart/2005/8/layout/radial1"/>
    <dgm:cxn modelId="{C9C2CA01-E56C-4933-91DD-3E0EE814140F}" type="presParOf" srcId="{63D91DA6-E04B-47D5-BF55-3C77AF04EC3A}" destId="{E51C740F-1178-48D8-A5EF-F51BAC2B2FBA}" srcOrd="0" destOrd="0" presId="urn:microsoft.com/office/officeart/2005/8/layout/radial1"/>
    <dgm:cxn modelId="{A44C16C7-E0AC-4380-BD58-87D76CE1BA37}" type="presParOf" srcId="{22B3D8D9-0AFF-4566-8F43-EAB931BFA3A8}" destId="{EC5BDDD3-A297-4853-A32C-42D0613028F1}" srcOrd="4" destOrd="0" presId="urn:microsoft.com/office/officeart/2005/8/layout/radial1"/>
    <dgm:cxn modelId="{EE7C5169-AE33-48C5-8EED-956521394D52}" type="presParOf" srcId="{22B3D8D9-0AFF-4566-8F43-EAB931BFA3A8}" destId="{9B2328C7-2A9B-48E4-868E-27AFDD5DDFF8}" srcOrd="5" destOrd="0" presId="urn:microsoft.com/office/officeart/2005/8/layout/radial1"/>
    <dgm:cxn modelId="{81433151-49EB-42AB-A50F-0D8CBE1AA36C}" type="presParOf" srcId="{9B2328C7-2A9B-48E4-868E-27AFDD5DDFF8}" destId="{09FEF0E8-1A89-4489-90D5-4F4BCCD7CEB0}" srcOrd="0" destOrd="0" presId="urn:microsoft.com/office/officeart/2005/8/layout/radial1"/>
    <dgm:cxn modelId="{A8CA03A6-8B1F-4710-B1F0-38D60461A9AC}" type="presParOf" srcId="{22B3D8D9-0AFF-4566-8F43-EAB931BFA3A8}" destId="{AEA7ED73-49E9-4C7E-84EC-0B5BB759E1B5}" srcOrd="6" destOrd="0" presId="urn:microsoft.com/office/officeart/2005/8/layout/radial1"/>
    <dgm:cxn modelId="{B15D2DEE-ECFB-4719-A935-9ED0E6859AA4}" type="presParOf" srcId="{22B3D8D9-0AFF-4566-8F43-EAB931BFA3A8}" destId="{1CA9BE82-20CA-42CD-9322-985E409480B6}" srcOrd="7" destOrd="0" presId="urn:microsoft.com/office/officeart/2005/8/layout/radial1"/>
    <dgm:cxn modelId="{01D5EC9E-2EF0-4C3C-9163-5D37B2F4CC00}" type="presParOf" srcId="{1CA9BE82-20CA-42CD-9322-985E409480B6}" destId="{85CA151C-1212-4427-BB10-1EEBB79877DF}" srcOrd="0" destOrd="0" presId="urn:microsoft.com/office/officeart/2005/8/layout/radial1"/>
    <dgm:cxn modelId="{8AD35ED5-0A90-4A7F-BC0A-ACF6AD51E87E}" type="presParOf" srcId="{22B3D8D9-0AFF-4566-8F43-EAB931BFA3A8}" destId="{89AF780C-FE26-477A-81F8-8CFC07DC675D}" srcOrd="8" destOrd="0" presId="urn:microsoft.com/office/officeart/2005/8/layout/radial1"/>
    <dgm:cxn modelId="{35FFBA17-2A54-4638-BF5B-147AABD1ECDC}" type="presParOf" srcId="{22B3D8D9-0AFF-4566-8F43-EAB931BFA3A8}" destId="{71031759-D867-4937-AB30-6FEA8E969232}" srcOrd="9" destOrd="0" presId="urn:microsoft.com/office/officeart/2005/8/layout/radial1"/>
    <dgm:cxn modelId="{FC0999C2-3033-4534-8558-E4E976E97B32}" type="presParOf" srcId="{71031759-D867-4937-AB30-6FEA8E969232}" destId="{8B3B8F52-8E09-4516-AC20-ED0FB256595A}" srcOrd="0" destOrd="0" presId="urn:microsoft.com/office/officeart/2005/8/layout/radial1"/>
    <dgm:cxn modelId="{16836D6D-C08B-437B-9DD0-6805E0CB46E7}" type="presParOf" srcId="{22B3D8D9-0AFF-4566-8F43-EAB931BFA3A8}" destId="{B38BF9FB-B9EA-46EE-A1EC-9D7C457EA986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4463DE-0E2D-4024-8E6F-C716C7600A91}">
      <dsp:nvSpPr>
        <dsp:cNvPr id="0" name=""/>
        <dsp:cNvSpPr/>
      </dsp:nvSpPr>
      <dsp:spPr>
        <a:xfrm>
          <a:off x="3806842" y="2480016"/>
          <a:ext cx="1422811" cy="142281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dirty="0" smtClean="0">
              <a:latin typeface="Times New Roman" pitchFamily="18" charset="0"/>
              <a:cs typeface="Times New Roman" pitchFamily="18" charset="0"/>
            </a:rPr>
            <a:t>Експорт</a:t>
          </a:r>
          <a:endParaRPr lang="uk-UA" sz="2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06842" y="2480016"/>
        <a:ext cx="1422811" cy="1422811"/>
      </dsp:txXfrm>
    </dsp:sp>
    <dsp:sp modelId="{6B5D70A3-E37A-4C84-8398-A0139BFDD97C}">
      <dsp:nvSpPr>
        <dsp:cNvPr id="0" name=""/>
        <dsp:cNvSpPr/>
      </dsp:nvSpPr>
      <dsp:spPr>
        <a:xfrm rot="16200000">
          <a:off x="3892916" y="1840513"/>
          <a:ext cx="1250663" cy="28341"/>
        </a:xfrm>
        <a:custGeom>
          <a:avLst/>
          <a:gdLst/>
          <a:ahLst/>
          <a:cxnLst/>
          <a:rect l="0" t="0" r="0" b="0"/>
          <a:pathLst>
            <a:path>
              <a:moveTo>
                <a:pt x="0" y="14170"/>
              </a:moveTo>
              <a:lnTo>
                <a:pt x="1250663" y="1417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 rot="16200000">
        <a:off x="4486981" y="1823417"/>
        <a:ext cx="62533" cy="62533"/>
      </dsp:txXfrm>
    </dsp:sp>
    <dsp:sp modelId="{3EA5D920-DD4D-43CB-8203-49ED78C466C0}">
      <dsp:nvSpPr>
        <dsp:cNvPr id="0" name=""/>
        <dsp:cNvSpPr/>
      </dsp:nvSpPr>
      <dsp:spPr>
        <a:xfrm>
          <a:off x="3672408" y="313233"/>
          <a:ext cx="1691679" cy="91611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Times New Roman" pitchFamily="18" charset="0"/>
              <a:cs typeface="Times New Roman" pitchFamily="18" charset="0"/>
            </a:rPr>
            <a:t>машини й устаткування</a:t>
          </a:r>
          <a:endParaRPr lang="uk-UA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72408" y="313233"/>
        <a:ext cx="1691679" cy="916119"/>
      </dsp:txXfrm>
    </dsp:sp>
    <dsp:sp modelId="{4F06C77A-929C-4033-B4A6-C0FA9E22273B}">
      <dsp:nvSpPr>
        <dsp:cNvPr id="0" name=""/>
        <dsp:cNvSpPr/>
      </dsp:nvSpPr>
      <dsp:spPr>
        <a:xfrm rot="19275948">
          <a:off x="4915608" y="2283835"/>
          <a:ext cx="1432882" cy="28341"/>
        </a:xfrm>
        <a:custGeom>
          <a:avLst/>
          <a:gdLst/>
          <a:ahLst/>
          <a:cxnLst/>
          <a:rect l="0" t="0" r="0" b="0"/>
          <a:pathLst>
            <a:path>
              <a:moveTo>
                <a:pt x="0" y="14170"/>
              </a:moveTo>
              <a:lnTo>
                <a:pt x="1432882" y="1417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 rot="19275948">
        <a:off x="5596227" y="2262184"/>
        <a:ext cx="71644" cy="71644"/>
      </dsp:txXfrm>
    </dsp:sp>
    <dsp:sp modelId="{3104A2DF-8302-4A7B-94B4-99A117B6653D}">
      <dsp:nvSpPr>
        <dsp:cNvPr id="0" name=""/>
        <dsp:cNvSpPr/>
      </dsp:nvSpPr>
      <dsp:spPr>
        <a:xfrm>
          <a:off x="5796144" y="1027528"/>
          <a:ext cx="1725485" cy="89363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Times New Roman" pitchFamily="18" charset="0"/>
              <a:cs typeface="Times New Roman" pitchFamily="18" charset="0"/>
            </a:rPr>
            <a:t>інші промислові товари</a:t>
          </a:r>
          <a:endParaRPr lang="uk-UA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796144" y="1027528"/>
        <a:ext cx="1725485" cy="893639"/>
      </dsp:txXfrm>
    </dsp:sp>
    <dsp:sp modelId="{43C1AFD4-B012-4B56-9014-5418653F4446}">
      <dsp:nvSpPr>
        <dsp:cNvPr id="0" name=""/>
        <dsp:cNvSpPr/>
      </dsp:nvSpPr>
      <dsp:spPr>
        <a:xfrm rot="21582504">
          <a:off x="5229637" y="3171089"/>
          <a:ext cx="998561" cy="28341"/>
        </a:xfrm>
        <a:custGeom>
          <a:avLst/>
          <a:gdLst/>
          <a:ahLst/>
          <a:cxnLst/>
          <a:rect l="0" t="0" r="0" b="0"/>
          <a:pathLst>
            <a:path>
              <a:moveTo>
                <a:pt x="0" y="14170"/>
              </a:moveTo>
              <a:lnTo>
                <a:pt x="998561" y="1417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 rot="21582504">
        <a:off x="5703954" y="3160296"/>
        <a:ext cx="49928" cy="49928"/>
      </dsp:txXfrm>
    </dsp:sp>
    <dsp:sp modelId="{8716D0CC-3D77-4A8B-9D22-164C5D6AA5AF}">
      <dsp:nvSpPr>
        <dsp:cNvPr id="0" name=""/>
        <dsp:cNvSpPr/>
      </dsp:nvSpPr>
      <dsp:spPr>
        <a:xfrm>
          <a:off x="6228174" y="2683718"/>
          <a:ext cx="1422811" cy="990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Times New Roman" pitchFamily="18" charset="0"/>
              <a:cs typeface="Times New Roman" pitchFamily="18" charset="0"/>
            </a:rPr>
            <a:t>харчові</a:t>
          </a:r>
          <a:br>
            <a:rPr lang="uk-UA" sz="2000" b="1" kern="1200" dirty="0" smtClean="0">
              <a:latin typeface="Times New Roman" pitchFamily="18" charset="0"/>
              <a:cs typeface="Times New Roman" pitchFamily="18" charset="0"/>
            </a:rPr>
          </a:br>
          <a:r>
            <a:rPr lang="uk-UA" sz="2000" b="1" kern="1200" dirty="0" smtClean="0">
              <a:latin typeface="Times New Roman" pitchFamily="18" charset="0"/>
              <a:cs typeface="Times New Roman" pitchFamily="18" charset="0"/>
            </a:rPr>
            <a:t>продукти</a:t>
          </a:r>
          <a:endParaRPr lang="uk-UA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28174" y="2683718"/>
        <a:ext cx="1422811" cy="990760"/>
      </dsp:txXfrm>
    </dsp:sp>
    <dsp:sp modelId="{118ED0C1-670F-42CC-87B2-6B86D3E7BFFC}">
      <dsp:nvSpPr>
        <dsp:cNvPr id="0" name=""/>
        <dsp:cNvSpPr/>
      </dsp:nvSpPr>
      <dsp:spPr>
        <a:xfrm rot="2700000">
          <a:off x="4854719" y="4082421"/>
          <a:ext cx="1137395" cy="28341"/>
        </a:xfrm>
        <a:custGeom>
          <a:avLst/>
          <a:gdLst/>
          <a:ahLst/>
          <a:cxnLst/>
          <a:rect l="0" t="0" r="0" b="0"/>
          <a:pathLst>
            <a:path>
              <a:moveTo>
                <a:pt x="0" y="14170"/>
              </a:moveTo>
              <a:lnTo>
                <a:pt x="1137395" y="1417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 rot="2700000">
        <a:off x="5394982" y="4068156"/>
        <a:ext cx="56869" cy="56869"/>
      </dsp:txXfrm>
    </dsp:sp>
    <dsp:sp modelId="{E447C5BC-4F40-47AF-BEB9-C3DCA335C56F}">
      <dsp:nvSpPr>
        <dsp:cNvPr id="0" name=""/>
        <dsp:cNvSpPr/>
      </dsp:nvSpPr>
      <dsp:spPr>
        <a:xfrm>
          <a:off x="5518132" y="4411905"/>
          <a:ext cx="1422811" cy="98161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Times New Roman" pitchFamily="18" charset="0"/>
              <a:cs typeface="Times New Roman" pitchFamily="18" charset="0"/>
            </a:rPr>
            <a:t>паливо та</a:t>
          </a:r>
          <a:br>
            <a:rPr lang="uk-UA" sz="2000" b="1" kern="1200" dirty="0" smtClean="0">
              <a:latin typeface="Times New Roman" pitchFamily="18" charset="0"/>
              <a:cs typeface="Times New Roman" pitchFamily="18" charset="0"/>
            </a:rPr>
          </a:br>
          <a:r>
            <a:rPr lang="uk-UA" sz="2000" b="1" kern="1200" dirty="0" smtClean="0">
              <a:latin typeface="Times New Roman" pitchFamily="18" charset="0"/>
              <a:cs typeface="Times New Roman" pitchFamily="18" charset="0"/>
            </a:rPr>
            <a:t>енергія</a:t>
          </a:r>
          <a:endParaRPr lang="uk-UA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18132" y="4411905"/>
        <a:ext cx="1422811" cy="981611"/>
      </dsp:txXfrm>
    </dsp:sp>
    <dsp:sp modelId="{193CA37E-3274-48EB-8420-105A55605A70}">
      <dsp:nvSpPr>
        <dsp:cNvPr id="0" name=""/>
        <dsp:cNvSpPr/>
      </dsp:nvSpPr>
      <dsp:spPr>
        <a:xfrm rot="5400000">
          <a:off x="3856154" y="4550750"/>
          <a:ext cx="1324187" cy="28341"/>
        </a:xfrm>
        <a:custGeom>
          <a:avLst/>
          <a:gdLst/>
          <a:ahLst/>
          <a:cxnLst/>
          <a:rect l="0" t="0" r="0" b="0"/>
          <a:pathLst>
            <a:path>
              <a:moveTo>
                <a:pt x="0" y="14170"/>
              </a:moveTo>
              <a:lnTo>
                <a:pt x="1324187" y="1417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 rot="5400000">
        <a:off x="4485143" y="4531816"/>
        <a:ext cx="66209" cy="66209"/>
      </dsp:txXfrm>
    </dsp:sp>
    <dsp:sp modelId="{52E6DCB0-4F9B-4E8A-8BBC-1421A1056313}">
      <dsp:nvSpPr>
        <dsp:cNvPr id="0" name=""/>
        <dsp:cNvSpPr/>
      </dsp:nvSpPr>
      <dsp:spPr>
        <a:xfrm>
          <a:off x="3806842" y="5227014"/>
          <a:ext cx="1422811" cy="76907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Times New Roman" pitchFamily="18" charset="0"/>
              <a:cs typeface="Times New Roman" pitchFamily="18" charset="0"/>
            </a:rPr>
            <a:t>хімікати</a:t>
          </a:r>
          <a:endParaRPr lang="uk-UA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06842" y="5227014"/>
        <a:ext cx="1422811" cy="769072"/>
      </dsp:txXfrm>
    </dsp:sp>
    <dsp:sp modelId="{49A68AD3-A396-4DDB-844C-D42FD52B8504}">
      <dsp:nvSpPr>
        <dsp:cNvPr id="0" name=""/>
        <dsp:cNvSpPr/>
      </dsp:nvSpPr>
      <dsp:spPr>
        <a:xfrm rot="8100000">
          <a:off x="3007102" y="4097862"/>
          <a:ext cx="1181069" cy="28341"/>
        </a:xfrm>
        <a:custGeom>
          <a:avLst/>
          <a:gdLst/>
          <a:ahLst/>
          <a:cxnLst/>
          <a:rect l="0" t="0" r="0" b="0"/>
          <a:pathLst>
            <a:path>
              <a:moveTo>
                <a:pt x="0" y="14170"/>
              </a:moveTo>
              <a:lnTo>
                <a:pt x="1181069" y="1417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 rot="8100000">
        <a:off x="3568110" y="4082506"/>
        <a:ext cx="59053" cy="59053"/>
      </dsp:txXfrm>
    </dsp:sp>
    <dsp:sp modelId="{DD0A57DB-6939-469D-A00F-37AC5B995F7D}">
      <dsp:nvSpPr>
        <dsp:cNvPr id="0" name=""/>
        <dsp:cNvSpPr/>
      </dsp:nvSpPr>
      <dsp:spPr>
        <a:xfrm>
          <a:off x="2095552" y="4464499"/>
          <a:ext cx="1422811" cy="87642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Times New Roman" pitchFamily="18" charset="0"/>
              <a:cs typeface="Times New Roman" pitchFamily="18" charset="0"/>
            </a:rPr>
            <a:t>глинозем</a:t>
          </a:r>
          <a:endParaRPr lang="uk-UA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95552" y="4464499"/>
        <a:ext cx="1422811" cy="876423"/>
      </dsp:txXfrm>
    </dsp:sp>
    <dsp:sp modelId="{83C0325A-3E09-4499-BF26-1075D1A4E589}">
      <dsp:nvSpPr>
        <dsp:cNvPr id="0" name=""/>
        <dsp:cNvSpPr/>
      </dsp:nvSpPr>
      <dsp:spPr>
        <a:xfrm rot="10800000">
          <a:off x="2809524" y="3177251"/>
          <a:ext cx="997317" cy="28341"/>
        </a:xfrm>
        <a:custGeom>
          <a:avLst/>
          <a:gdLst/>
          <a:ahLst/>
          <a:cxnLst/>
          <a:rect l="0" t="0" r="0" b="0"/>
          <a:pathLst>
            <a:path>
              <a:moveTo>
                <a:pt x="0" y="14170"/>
              </a:moveTo>
              <a:lnTo>
                <a:pt x="997317" y="1417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 rot="10800000">
        <a:off x="3283250" y="3166488"/>
        <a:ext cx="49865" cy="49865"/>
      </dsp:txXfrm>
    </dsp:sp>
    <dsp:sp modelId="{4DAB52D4-A60C-41DF-9050-D2C20BDA9FB2}">
      <dsp:nvSpPr>
        <dsp:cNvPr id="0" name=""/>
        <dsp:cNvSpPr/>
      </dsp:nvSpPr>
      <dsp:spPr>
        <a:xfrm>
          <a:off x="1386713" y="2736307"/>
          <a:ext cx="1422811" cy="91022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Times New Roman" pitchFamily="18" charset="0"/>
              <a:cs typeface="Times New Roman" pitchFamily="18" charset="0"/>
            </a:rPr>
            <a:t>лікарські</a:t>
          </a:r>
          <a:br>
            <a:rPr lang="uk-UA" sz="2000" b="1" kern="1200" dirty="0" smtClean="0">
              <a:latin typeface="Times New Roman" pitchFamily="18" charset="0"/>
              <a:cs typeface="Times New Roman" pitchFamily="18" charset="0"/>
            </a:rPr>
          </a:br>
          <a:r>
            <a:rPr lang="uk-UA" sz="2000" b="1" kern="1200" dirty="0" smtClean="0">
              <a:latin typeface="Times New Roman" pitchFamily="18" charset="0"/>
              <a:cs typeface="Times New Roman" pitchFamily="18" charset="0"/>
            </a:rPr>
            <a:t>засоби</a:t>
          </a:r>
          <a:endParaRPr lang="uk-UA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86713" y="2736307"/>
        <a:ext cx="1422811" cy="910229"/>
      </dsp:txXfrm>
    </dsp:sp>
    <dsp:sp modelId="{B9712FBD-DE80-482D-A5CB-C5381AF75FAC}">
      <dsp:nvSpPr>
        <dsp:cNvPr id="0" name=""/>
        <dsp:cNvSpPr/>
      </dsp:nvSpPr>
      <dsp:spPr>
        <a:xfrm rot="12865122">
          <a:off x="2655332" y="2379905"/>
          <a:ext cx="1398472" cy="28341"/>
        </a:xfrm>
        <a:custGeom>
          <a:avLst/>
          <a:gdLst/>
          <a:ahLst/>
          <a:cxnLst/>
          <a:rect l="0" t="0" r="0" b="0"/>
          <a:pathLst>
            <a:path>
              <a:moveTo>
                <a:pt x="0" y="14170"/>
              </a:moveTo>
              <a:lnTo>
                <a:pt x="1398472" y="1417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 rot="12865122">
        <a:off x="3319606" y="2359114"/>
        <a:ext cx="69923" cy="69923"/>
      </dsp:txXfrm>
    </dsp:sp>
    <dsp:sp modelId="{A44C02D1-6611-4DEF-9FD0-87D8A968BFF2}">
      <dsp:nvSpPr>
        <dsp:cNvPr id="0" name=""/>
        <dsp:cNvSpPr/>
      </dsp:nvSpPr>
      <dsp:spPr>
        <a:xfrm>
          <a:off x="1331640" y="1152129"/>
          <a:ext cx="1798504" cy="9440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Times New Roman" pitchFamily="18" charset="0"/>
              <a:cs typeface="Times New Roman" pitchFamily="18" charset="0"/>
            </a:rPr>
            <a:t>продукція</a:t>
          </a:r>
          <a:br>
            <a:rPr lang="uk-UA" sz="2000" b="1" kern="1200" dirty="0" smtClean="0">
              <a:latin typeface="Times New Roman" pitchFamily="18" charset="0"/>
              <a:cs typeface="Times New Roman" pitchFamily="18" charset="0"/>
            </a:rPr>
          </a:br>
          <a:r>
            <a:rPr lang="uk-UA" sz="2000" b="1" kern="1200" dirty="0" smtClean="0">
              <a:latin typeface="Times New Roman" pitchFamily="18" charset="0"/>
              <a:cs typeface="Times New Roman" pitchFamily="18" charset="0"/>
            </a:rPr>
            <a:t>легкої</a:t>
          </a:r>
          <a:br>
            <a:rPr lang="uk-UA" sz="2000" b="1" kern="1200" dirty="0" smtClean="0">
              <a:latin typeface="Times New Roman" pitchFamily="18" charset="0"/>
              <a:cs typeface="Times New Roman" pitchFamily="18" charset="0"/>
            </a:rPr>
          </a:br>
          <a:r>
            <a:rPr lang="uk-UA" sz="2000" b="1" kern="1200" dirty="0" smtClean="0">
              <a:latin typeface="Times New Roman" pitchFamily="18" charset="0"/>
              <a:cs typeface="Times New Roman" pitchFamily="18" charset="0"/>
            </a:rPr>
            <a:t>промисловості</a:t>
          </a:r>
          <a:endParaRPr lang="uk-UA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31640" y="1152129"/>
        <a:ext cx="1798504" cy="9440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F6708C-157D-48CE-9F1C-06C57C29CBBA}">
      <dsp:nvSpPr>
        <dsp:cNvPr id="0" name=""/>
        <dsp:cNvSpPr/>
      </dsp:nvSpPr>
      <dsp:spPr>
        <a:xfrm>
          <a:off x="3635914" y="2664294"/>
          <a:ext cx="1879699" cy="127791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>
              <a:latin typeface="Times New Roman" pitchFamily="18" charset="0"/>
              <a:cs typeface="Times New Roman" pitchFamily="18" charset="0"/>
            </a:rPr>
            <a:t>Імпорт</a:t>
          </a:r>
          <a:endParaRPr lang="uk-UA" sz="3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35914" y="2664294"/>
        <a:ext cx="1879699" cy="1277913"/>
      </dsp:txXfrm>
    </dsp:sp>
    <dsp:sp modelId="{2D2C4658-1F43-42A4-B28A-BC0C1C3C564F}">
      <dsp:nvSpPr>
        <dsp:cNvPr id="0" name=""/>
        <dsp:cNvSpPr/>
      </dsp:nvSpPr>
      <dsp:spPr>
        <a:xfrm rot="16209120">
          <a:off x="4083463" y="2150486"/>
          <a:ext cx="990619" cy="37001"/>
        </a:xfrm>
        <a:custGeom>
          <a:avLst/>
          <a:gdLst/>
          <a:ahLst/>
          <a:cxnLst/>
          <a:rect l="0" t="0" r="0" b="0"/>
          <a:pathLst>
            <a:path>
              <a:moveTo>
                <a:pt x="0" y="18500"/>
              </a:moveTo>
              <a:lnTo>
                <a:pt x="990619" y="1850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 rot="16209120">
        <a:off x="4554007" y="2144221"/>
        <a:ext cx="49530" cy="49530"/>
      </dsp:txXfrm>
    </dsp:sp>
    <dsp:sp modelId="{8F98B692-B8B7-4655-9329-A4AFD8599C87}">
      <dsp:nvSpPr>
        <dsp:cNvPr id="0" name=""/>
        <dsp:cNvSpPr/>
      </dsp:nvSpPr>
      <dsp:spPr>
        <a:xfrm>
          <a:off x="3641615" y="635221"/>
          <a:ext cx="1879699" cy="103845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Times New Roman" pitchFamily="18" charset="0"/>
              <a:cs typeface="Times New Roman" pitchFamily="18" charset="0"/>
            </a:rPr>
            <a:t>папір</a:t>
          </a:r>
          <a:endParaRPr lang="uk-UA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41615" y="635221"/>
        <a:ext cx="1879699" cy="1038458"/>
      </dsp:txXfrm>
    </dsp:sp>
    <dsp:sp modelId="{63D91DA6-E04B-47D5-BF55-3C77AF04EC3A}">
      <dsp:nvSpPr>
        <dsp:cNvPr id="0" name=""/>
        <dsp:cNvSpPr/>
      </dsp:nvSpPr>
      <dsp:spPr>
        <a:xfrm rot="20714559">
          <a:off x="5441607" y="2972641"/>
          <a:ext cx="638024" cy="37001"/>
        </a:xfrm>
        <a:custGeom>
          <a:avLst/>
          <a:gdLst/>
          <a:ahLst/>
          <a:cxnLst/>
          <a:rect l="0" t="0" r="0" b="0"/>
          <a:pathLst>
            <a:path>
              <a:moveTo>
                <a:pt x="0" y="18500"/>
              </a:moveTo>
              <a:lnTo>
                <a:pt x="638024" y="1850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 rot="20714559">
        <a:off x="5744669" y="2975191"/>
        <a:ext cx="31901" cy="31901"/>
      </dsp:txXfrm>
    </dsp:sp>
    <dsp:sp modelId="{EC5BDDD3-A297-4853-A32C-42D0613028F1}">
      <dsp:nvSpPr>
        <dsp:cNvPr id="0" name=""/>
        <dsp:cNvSpPr/>
      </dsp:nvSpPr>
      <dsp:spPr>
        <a:xfrm>
          <a:off x="5956724" y="2232253"/>
          <a:ext cx="1879699" cy="91932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Times New Roman" pitchFamily="18" charset="0"/>
              <a:cs typeface="Times New Roman" pitchFamily="18" charset="0"/>
            </a:rPr>
            <a:t>бавовна</a:t>
          </a:r>
          <a:endParaRPr lang="uk-UA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56724" y="2232253"/>
        <a:ext cx="1879699" cy="919323"/>
      </dsp:txXfrm>
    </dsp:sp>
    <dsp:sp modelId="{9B2328C7-2A9B-48E4-868E-27AFDD5DDFF8}">
      <dsp:nvSpPr>
        <dsp:cNvPr id="0" name=""/>
        <dsp:cNvSpPr/>
      </dsp:nvSpPr>
      <dsp:spPr>
        <a:xfrm rot="3357747">
          <a:off x="4658991" y="4446987"/>
          <a:ext cx="1403640" cy="37001"/>
        </a:xfrm>
        <a:custGeom>
          <a:avLst/>
          <a:gdLst/>
          <a:ahLst/>
          <a:cxnLst/>
          <a:rect l="0" t="0" r="0" b="0"/>
          <a:pathLst>
            <a:path>
              <a:moveTo>
                <a:pt x="0" y="18500"/>
              </a:moveTo>
              <a:lnTo>
                <a:pt x="1403640" y="1850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 rot="3357747">
        <a:off x="5325720" y="4430397"/>
        <a:ext cx="70182" cy="70182"/>
      </dsp:txXfrm>
    </dsp:sp>
    <dsp:sp modelId="{AEA7ED73-49E9-4C7E-84EC-0B5BB759E1B5}">
      <dsp:nvSpPr>
        <dsp:cNvPr id="0" name=""/>
        <dsp:cNvSpPr/>
      </dsp:nvSpPr>
      <dsp:spPr>
        <a:xfrm>
          <a:off x="5068816" y="5032350"/>
          <a:ext cx="1879699" cy="7845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Times New Roman" pitchFamily="18" charset="0"/>
              <a:cs typeface="Times New Roman" pitchFamily="18" charset="0"/>
            </a:rPr>
            <a:t>пиломатеріали</a:t>
          </a:r>
          <a:endParaRPr lang="uk-UA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068816" y="5032350"/>
        <a:ext cx="1879699" cy="784530"/>
      </dsp:txXfrm>
    </dsp:sp>
    <dsp:sp modelId="{1CA9BE82-20CA-42CD-9322-985E409480B6}">
      <dsp:nvSpPr>
        <dsp:cNvPr id="0" name=""/>
        <dsp:cNvSpPr/>
      </dsp:nvSpPr>
      <dsp:spPr>
        <a:xfrm rot="7440948">
          <a:off x="2777463" y="4613014"/>
          <a:ext cx="1803684" cy="37001"/>
        </a:xfrm>
        <a:custGeom>
          <a:avLst/>
          <a:gdLst/>
          <a:ahLst/>
          <a:cxnLst/>
          <a:rect l="0" t="0" r="0" b="0"/>
          <a:pathLst>
            <a:path>
              <a:moveTo>
                <a:pt x="0" y="18500"/>
              </a:moveTo>
              <a:lnTo>
                <a:pt x="1803684" y="1850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600" kern="1200"/>
        </a:p>
      </dsp:txBody>
      <dsp:txXfrm rot="7440948">
        <a:off x="3634213" y="4586423"/>
        <a:ext cx="90184" cy="90184"/>
      </dsp:txXfrm>
    </dsp:sp>
    <dsp:sp modelId="{89AF780C-FE26-477A-81F8-8CFC07DC675D}">
      <dsp:nvSpPr>
        <dsp:cNvPr id="0" name=""/>
        <dsp:cNvSpPr/>
      </dsp:nvSpPr>
      <dsp:spPr>
        <a:xfrm>
          <a:off x="1974922" y="5363387"/>
          <a:ext cx="1879699" cy="80184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Times New Roman" pitchFamily="18" charset="0"/>
              <a:cs typeface="Times New Roman" pitchFamily="18" charset="0"/>
            </a:rPr>
            <a:t>шкіра</a:t>
          </a:r>
          <a:endParaRPr lang="uk-UA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74922" y="5363387"/>
        <a:ext cx="1879699" cy="801842"/>
      </dsp:txXfrm>
    </dsp:sp>
    <dsp:sp modelId="{71031759-D867-4937-AB30-6FEA8E969232}">
      <dsp:nvSpPr>
        <dsp:cNvPr id="0" name=""/>
        <dsp:cNvSpPr/>
      </dsp:nvSpPr>
      <dsp:spPr>
        <a:xfrm rot="11682702">
          <a:off x="3093380" y="2976365"/>
          <a:ext cx="615741" cy="37001"/>
        </a:xfrm>
        <a:custGeom>
          <a:avLst/>
          <a:gdLst/>
          <a:ahLst/>
          <a:cxnLst/>
          <a:rect l="0" t="0" r="0" b="0"/>
          <a:pathLst>
            <a:path>
              <a:moveTo>
                <a:pt x="0" y="18500"/>
              </a:moveTo>
              <a:lnTo>
                <a:pt x="615741" y="1850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 rot="11682702">
        <a:off x="3385857" y="2979473"/>
        <a:ext cx="30787" cy="30787"/>
      </dsp:txXfrm>
    </dsp:sp>
    <dsp:sp modelId="{B38BF9FB-B9EA-46EE-A1EC-9D7C457EA986}">
      <dsp:nvSpPr>
        <dsp:cNvPr id="0" name=""/>
        <dsp:cNvSpPr/>
      </dsp:nvSpPr>
      <dsp:spPr>
        <a:xfrm>
          <a:off x="1307576" y="2147384"/>
          <a:ext cx="1879699" cy="10890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Times New Roman" pitchFamily="18" charset="0"/>
              <a:cs typeface="Times New Roman" pitchFamily="18" charset="0"/>
            </a:rPr>
            <a:t>машини й</a:t>
          </a:r>
          <a:br>
            <a:rPr lang="uk-UA" sz="2000" b="1" kern="1200" dirty="0" smtClean="0">
              <a:latin typeface="Times New Roman" pitchFamily="18" charset="0"/>
              <a:cs typeface="Times New Roman" pitchFamily="18" charset="0"/>
            </a:rPr>
          </a:br>
          <a:r>
            <a:rPr lang="uk-UA" sz="2000" b="1" kern="1200" dirty="0" smtClean="0">
              <a:latin typeface="Times New Roman" pitchFamily="18" charset="0"/>
              <a:cs typeface="Times New Roman" pitchFamily="18" charset="0"/>
            </a:rPr>
            <a:t>устаткування</a:t>
          </a:r>
          <a:endParaRPr lang="uk-UA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07576" y="2147384"/>
        <a:ext cx="1879699" cy="10890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91F5-B4F7-4583-82B2-13423D663B8F}" type="datetimeFigureOut">
              <a:rPr lang="uk-UA" smtClean="0"/>
              <a:t>10.02.2014</a:t>
            </a:fld>
            <a:endParaRPr lang="uk-UA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93B412E-72E9-48E0-A998-22405F98C99B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  <p:transition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91F5-B4F7-4583-82B2-13423D663B8F}" type="datetimeFigureOut">
              <a:rPr lang="uk-UA" smtClean="0"/>
              <a:t>10.02.2014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B412E-72E9-48E0-A998-22405F98C99B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  <p:transition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91F5-B4F7-4583-82B2-13423D663B8F}" type="datetimeFigureOut">
              <a:rPr lang="uk-UA" smtClean="0"/>
              <a:t>10.02.2014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B412E-72E9-48E0-A998-22405F98C99B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  <p:transition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91F5-B4F7-4583-82B2-13423D663B8F}" type="datetimeFigureOut">
              <a:rPr lang="uk-UA" smtClean="0"/>
              <a:t>10.02.2014</a:t>
            </a:fld>
            <a:endParaRPr lang="uk-UA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93B412E-72E9-48E0-A998-22405F98C99B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  <p:transition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91F5-B4F7-4583-82B2-13423D663B8F}" type="datetimeFigureOut">
              <a:rPr lang="uk-UA" smtClean="0"/>
              <a:t>10.02.2014</a:t>
            </a:fld>
            <a:endParaRPr lang="uk-UA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B412E-72E9-48E0-A998-22405F98C99B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91F5-B4F7-4583-82B2-13423D663B8F}" type="datetimeFigureOut">
              <a:rPr lang="uk-UA" smtClean="0"/>
              <a:t>10.02.2014</a:t>
            </a:fld>
            <a:endParaRPr lang="uk-UA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B412E-72E9-48E0-A998-22405F98C99B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  <p:transition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91F5-B4F7-4583-82B2-13423D663B8F}" type="datetimeFigureOut">
              <a:rPr lang="uk-UA" smtClean="0"/>
              <a:t>10.02.2014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93B412E-72E9-48E0-A998-22405F98C99B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  <p:transition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91F5-B4F7-4583-82B2-13423D663B8F}" type="datetimeFigureOut">
              <a:rPr lang="uk-UA" smtClean="0"/>
              <a:t>10.02.2014</a:t>
            </a:fld>
            <a:endParaRPr lang="uk-UA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B412E-72E9-48E0-A998-22405F98C99B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  <p:transition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91F5-B4F7-4583-82B2-13423D663B8F}" type="datetimeFigureOut">
              <a:rPr lang="uk-UA" smtClean="0"/>
              <a:t>10.02.2014</a:t>
            </a:fld>
            <a:endParaRPr lang="uk-UA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B412E-72E9-48E0-A998-22405F98C99B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  <p:transition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91F5-B4F7-4583-82B2-13423D663B8F}" type="datetimeFigureOut">
              <a:rPr lang="uk-UA" smtClean="0"/>
              <a:t>10.02.2014</a:t>
            </a:fld>
            <a:endParaRPr lang="uk-UA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B412E-72E9-48E0-A998-22405F98C99B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  <p:transition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91F5-B4F7-4583-82B2-13423D663B8F}" type="datetimeFigureOut">
              <a:rPr lang="uk-UA" smtClean="0"/>
              <a:t>10.02.2014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B412E-72E9-48E0-A998-22405F98C99B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20D91F5-B4F7-4583-82B2-13423D663B8F}" type="datetimeFigureOut">
              <a:rPr lang="uk-UA" smtClean="0"/>
              <a:t>10.02.2014</a:t>
            </a:fld>
            <a:endParaRPr lang="uk-UA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93B412E-72E9-48E0-A998-22405F98C99B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over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84697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7008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TextBox 6"/>
          <p:cNvSpPr txBox="1"/>
          <p:nvPr/>
        </p:nvSpPr>
        <p:spPr>
          <a:xfrm>
            <a:off x="107504" y="2636912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Тема. Загальна економіко-географічна характеристика Угорщини</a:t>
            </a:r>
            <a:endParaRPr lang="uk-UA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8388424" y="1988840"/>
            <a:ext cx="0" cy="3024336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23528" y="3789040"/>
            <a:ext cx="8064896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588224" y="5589240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Виконала</a:t>
            </a:r>
            <a:br>
              <a:rPr lang="uk-UA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учениця 10-А класу</a:t>
            </a:r>
            <a:br>
              <a:rPr lang="uk-UA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Окулічева Ольга</a:t>
            </a:r>
            <a:endParaRPr lang="uk-UA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структурі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сільського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господарства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Угорщини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рослинництво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тваринництво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рівноцінними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галузями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ринковою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вартістю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виробляється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2/3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ріллі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зайнято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посівами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зернових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переважно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пшениці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кукурудзи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Вирощують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картоплю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цукрові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буряки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соняшник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овочі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перець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цибуля,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огірки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високо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розвинено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садівництво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й виноградарство.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Токайські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вина з винограду,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вирощується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схилах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вулканічної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гори Токай,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вважаються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одними з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найкращих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3728" y="-99392"/>
            <a:ext cx="49222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Сільське господарство</a:t>
            </a:r>
            <a:endParaRPr lang="uk-UA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18" name="Picture 2" descr="http://vengriainfo.ru/files/UNESKO/vinogradniki%20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284984"/>
            <a:ext cx="4320480" cy="32956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820" name="Picture 4" descr="http://upload.wikimedia.org/wikipedia/commons/thumb/e/e0/Barley.jpg/258px-Barle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4648" y="3284984"/>
            <a:ext cx="4320000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-99392"/>
            <a:ext cx="63763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Зовнішньоекономічні</a:t>
            </a:r>
            <a:r>
              <a:rPr lang="ru-RU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зв’язки</a:t>
            </a:r>
            <a:endParaRPr lang="uk-UA" sz="3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Схема 7"/>
          <p:cNvGraphicFramePr/>
          <p:nvPr/>
        </p:nvGraphicFramePr>
        <p:xfrm>
          <a:off x="0" y="548680"/>
          <a:ext cx="9036496" cy="630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0" y="404664"/>
          <a:ext cx="9144000" cy="630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8" grpId="0">
        <p:bldAsOne/>
      </p:bldGraphic>
      <p:bldGraphic spid="8" grpId="1">
        <p:bldAsOne/>
      </p:bldGraphic>
      <p:bldGraphic spid="9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55801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Велике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значення має </a:t>
            </a:r>
            <a:r>
              <a:rPr lang="ru-RU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міжнародний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туризм та </a:t>
            </a:r>
            <a:r>
              <a:rPr lang="ru-RU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валютні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надходження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від </a:t>
            </a:r>
            <a:r>
              <a:rPr lang="ru-RU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Щороку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Угорщину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відвідують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понад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ru-RU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туристів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приваблює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курортна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зона озера Балатон, </a:t>
            </a:r>
            <a:r>
              <a:rPr lang="ru-RU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національні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парки та </a:t>
            </a:r>
            <a:r>
              <a:rPr lang="ru-RU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печери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численні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пам’ятки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римської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http://www.3103666.ru/images/stories/hunga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212976"/>
            <a:ext cx="4752528" cy="33123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868" name="Picture 4" descr="http://www.sputnik-rmk.ru/images/hungary/hungary_03_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980728"/>
            <a:ext cx="3505572" cy="51705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18864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63888" y="764704"/>
          <a:ext cx="5436096" cy="5861456"/>
        </p:xfrm>
        <a:graphic>
          <a:graphicData uri="http://schemas.openxmlformats.org/drawingml/2006/table">
            <a:tbl>
              <a:tblPr firstRow="1" bandRow="1" bandCol="1">
                <a:tableStyleId>{5940675A-B579-460E-94D1-54222C63F5DA}</a:tableStyleId>
              </a:tblPr>
              <a:tblGrid>
                <a:gridCol w="2718048"/>
                <a:gridCol w="2718048"/>
              </a:tblGrid>
              <a:tr h="452704"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Офіційна назва</a:t>
                      </a:r>
                      <a:endParaRPr lang="uk-UA" sz="18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Угорщина</a:t>
                      </a:r>
                      <a:endParaRPr lang="uk-UA" sz="18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59320"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Площа </a:t>
                      </a:r>
                      <a:endParaRPr lang="uk-UA" sz="18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i="0" kern="120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93 тис. км²</a:t>
                      </a:r>
                      <a:endParaRPr lang="uk-UA" sz="18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59320"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Населення</a:t>
                      </a:r>
                      <a:endParaRPr lang="uk-UA" sz="18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9,9 млн. чол.</a:t>
                      </a:r>
                      <a:endParaRPr lang="uk-UA" sz="18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59320"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Столиця</a:t>
                      </a:r>
                      <a:endParaRPr lang="uk-UA" sz="18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Будапешт</a:t>
                      </a:r>
                      <a:endParaRPr lang="uk-UA" sz="18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617376"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Тип країни</a:t>
                      </a:r>
                      <a:endParaRPr lang="uk-UA" sz="18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Країна з перехідною економікою</a:t>
                      </a:r>
                      <a:endParaRPr lang="uk-UA" sz="18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59320"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ВВП на душу населення</a:t>
                      </a:r>
                      <a:endParaRPr lang="uk-UA" sz="18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i="0" kern="120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$14</a:t>
                      </a:r>
                      <a:r>
                        <a:rPr kumimoji="0" lang="ru-RU" sz="1800" b="0" i="0" kern="1200" baseline="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0" i="0" kern="120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050</a:t>
                      </a:r>
                      <a:endParaRPr lang="uk-UA" sz="18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617376"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Державний устрій</a:t>
                      </a:r>
                      <a:endParaRPr lang="uk-UA" sz="18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парламентська республіка, унітарна держава</a:t>
                      </a:r>
                      <a:endParaRPr lang="uk-UA" sz="18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59320"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Склад території</a:t>
                      </a:r>
                      <a:endParaRPr lang="uk-UA" sz="18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i="0" kern="120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 областей</a:t>
                      </a:r>
                      <a:endParaRPr lang="uk-UA" sz="18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617376"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Член міжнародних організацій</a:t>
                      </a:r>
                      <a:endParaRPr lang="uk-UA" sz="18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ООН, ОБСЄ, РЄ, МВФ, ЄС, МБРР, СОТ</a:t>
                      </a:r>
                      <a:r>
                        <a:rPr kumimoji="0" lang="ru-RU" sz="1800" b="0" i="0" kern="120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 </a:t>
                      </a:r>
                      <a:endParaRPr lang="uk-UA" sz="18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59320"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Офіційна мова</a:t>
                      </a:r>
                      <a:endParaRPr lang="uk-UA" sz="18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угорська</a:t>
                      </a:r>
                      <a:endParaRPr lang="uk-UA" sz="18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59320"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Релігія</a:t>
                      </a:r>
                      <a:endParaRPr lang="uk-UA" sz="18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християнство (католицтво)</a:t>
                      </a:r>
                      <a:endParaRPr lang="uk-UA" sz="18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341384"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Валюта</a:t>
                      </a:r>
                      <a:endParaRPr lang="uk-UA" sz="18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i="0" kern="120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форінт</a:t>
                      </a:r>
                      <a:endParaRPr lang="uk-UA" sz="18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19672" y="-99392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Візитна картка держави</a:t>
            </a:r>
            <a:endParaRPr lang="uk-UA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26" name="Picture 2" descr="Файл:Flag of Hungary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2520280" cy="1731196"/>
          </a:xfrm>
          <a:prstGeom prst="rect">
            <a:avLst/>
          </a:prstGeom>
          <a:noFill/>
        </p:spPr>
      </p:pic>
      <p:pic>
        <p:nvPicPr>
          <p:cNvPr id="26628" name="Picture 4" descr="Файл:Coat of Arms of Hungary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636912"/>
            <a:ext cx="1860668" cy="3966335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-99392"/>
            <a:ext cx="7475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Економіко-географічне положення</a:t>
            </a:r>
            <a:endParaRPr lang="uk-UA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692696"/>
            <a:ext cx="9144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Угорщина – держава з перехідною економікою, яка знаходиться в Центральній Європі. 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Межує зі Словаччиною на півночі, Україною 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‒ 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північному 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сході,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Румунією 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‒ 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південному сході, Сербією та Хорватією 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 півдні, Словенією 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‒ 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південному заході і Австрією 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‒ 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заході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 не має безпосереднього виходу до моря. Частково цю проблему компенсує Дунай, який перетинає країну в центральній частині.</a:t>
            </a:r>
            <a:r>
              <a:rPr lang="uk-UA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://euro-map.com/karty-slovakii/politicheskaya-karta-slovakii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708920"/>
            <a:ext cx="7776864" cy="4032448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Природні умови та природні ресурси</a:t>
            </a:r>
            <a:endParaRPr lang="uk-UA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107504" y="836712"/>
            <a:ext cx="90364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Велику частину території займає Средньодунайська рівнина, в західній частині країни знаходиться горбиста рівнина Дунантуль, на схід від Дунаю – низовина Альфельд. На заході та півночі Угорщини розташовані відроги Альп і Карпат, де в масиві Матра знаходиться вища точка країни – г. Кекеш (1015 м). Клімат помірно континентальний,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м’яка і 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волога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зима 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 спекотне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літо. 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Середня кількість опадів досягає 600 – 700 мм, але навіть за цих умов окремі території країни страждають від засух.</a:t>
            </a:r>
            <a:endParaRPr lang="uk-UA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://portal.do.mrsu.ru/upload/medialibrary/baf/abvesnctkjqlbnwkjmwr%20tuuhwslohirhkmld%20znwjxmvyarijdf.%20jpe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284984"/>
            <a:ext cx="4176464" cy="3100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676" name="Picture 4" descr="http://priroda36.ru/images/stories/letters/Priroda-zemli/Vengriya/vengri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284984"/>
            <a:ext cx="4248472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47880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Річкова 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мережа Угорщини входить в басейн Дунаю – головної водної артерії країни. Найбільші притоки: Тиса, Кереш і Драва. Озеро Балатон є найбільшим не тільки в Угорщині, а й в Центральній Європі.</a:t>
            </a:r>
            <a:endParaRPr lang="uk-UA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://www.mirkrasiv.ru/images/articles/hungary/balaton-001.jpg"/>
          <p:cNvPicPr>
            <a:picLocks noChangeAspect="1" noChangeArrowheads="1"/>
          </p:cNvPicPr>
          <p:nvPr/>
        </p:nvPicPr>
        <p:blipFill>
          <a:blip r:embed="rId2" cstate="print"/>
          <a:srcRect b="5435"/>
          <a:stretch>
            <a:fillRect/>
          </a:stretch>
        </p:blipFill>
        <p:spPr bwMode="auto">
          <a:xfrm>
            <a:off x="5148064" y="3429000"/>
            <a:ext cx="3816424" cy="3068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516216" y="6519446"/>
            <a:ext cx="10905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о. Балатон</a:t>
            </a:r>
            <a:endParaRPr lang="uk-UA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0" name="Picture 4" descr="http://upload.wikimedia.org/wikipedia/commons/4/48/Velencei-to_es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88640"/>
            <a:ext cx="3816424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588224" y="2780928"/>
            <a:ext cx="11240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о. Веленце</a:t>
            </a:r>
            <a:endParaRPr lang="uk-UA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2" name="Picture 6" descr="http://www.hungary-ru.com/images/articles/park_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429000"/>
            <a:ext cx="3888000" cy="3029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619672" y="6519446"/>
            <a:ext cx="10283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о. Фертьо</a:t>
            </a:r>
            <a:endParaRPr lang="uk-UA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Шоста частина країни покрита дубовими й буковими лісами, значні площі займає пушта (різнотравні степи) та сільськогосподарські </a:t>
            </a: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угіддя. </a:t>
            </a:r>
            <a:r>
              <a:rPr lang="ru-RU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Угорщині переважають чорноземні ґрунти на лісових суглинках.</a:t>
            </a:r>
          </a:p>
          <a:p>
            <a:pPr algn="ctr"/>
            <a:r>
              <a:rPr lang="ru-RU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 гірських і пагорбних районах - бурі лісові і деревно-карбонатні ґрунти; у долинах річок Тиси і Дунаю тягнуться широкі смуги алювіальних ґрунтів. На Альфьольді зустрічаються неродючі засолені ґрунти.</a:t>
            </a:r>
            <a:endParaRPr lang="uk-UA" sz="2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://les-ru.com/images/003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780928"/>
            <a:ext cx="4248472" cy="3564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24" name="Picture 4" descr="http://alamandi-club.com/upload/comments/f8a5b9276dea072fcc1e9fff57d3425b.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4000" y="2780928"/>
            <a:ext cx="4068480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0760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 запасами бокситів у Дунантульському середньогір’ї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країна 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посідає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одне з 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провідних місць в Європі. В Угорщині є значні поклади міді, а також невеликі родовища бурого та кам’яного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вугілля, 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нафти й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газу. 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півдні країни виявлені уранові руди. Угорщина цілком забезпечена будівельною сировиною.</a:t>
            </a:r>
            <a:endParaRPr lang="uk-UA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://www.proelectro.info/system/application/attachments/photo/%D0%B1%D1%83%D1%80%D0%B8%D0%B9_%D1%83%D0%B3%D0%BE%D0%BB%D1%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76672"/>
            <a:ext cx="3998218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748" name="Picture 4" descr="http://vidomosti-ua.com/photo/original-1292588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717032"/>
            <a:ext cx="4032448" cy="2907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750" name="Picture 6" descr="https://encrypted-tbn0.gstatic.com/images?q=tbn:ANd9GcQHlnoODdav872Wig9omzbPMTiXQ24l1niO7NTiF7s3Igx2-rY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005064"/>
            <a:ext cx="3730352" cy="26473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0"/>
            <a:ext cx="26852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Населення</a:t>
            </a:r>
            <a:endParaRPr lang="uk-UA" sz="3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0" y="620688"/>
            <a:ext cx="464400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Угорщина – однонаціональна держава, 97 % населення складають угорці, які вважають угорську мову рідною. Національні меншини – німці, румуни, словаки, цигани, серби, українці. Більшість населення – католики, є кальвіністи, лютерани та православні. </a:t>
            </a:r>
            <a:endParaRPr lang="uk-UA" sz="2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46531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Щільність населення – 108,0 чол. на </a:t>
            </a:r>
            <a:r>
              <a:rPr lang="ru-RU" sz="220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км²</a:t>
            </a: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65 % населення мешкає в містах, найбільші з яких </a:t>
            </a: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Будапешт, </a:t>
            </a:r>
            <a:r>
              <a:rPr lang="ru-RU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Дебрецен, Мишкольц, Сегед і Печ.</a:t>
            </a:r>
            <a:endParaRPr lang="uk-UA" sz="2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2" name="Picture 4" descr="http://ostrovok2-st.cdn.ngenix.net/t/orig/welcome/d5d9799509b340ecba0dd751104628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980728"/>
            <a:ext cx="3959920" cy="311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774" name="Picture 6" descr="http://2.bp.blogspot.com/_s8Ut847pbJo/S2sy_jBSkRI/AAAAAAAAAog/3UhS7vzhDY4/s1600/_%2B035%2B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573016"/>
            <a:ext cx="4419600" cy="31146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-99392"/>
            <a:ext cx="36903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Промисловість</a:t>
            </a:r>
            <a:endParaRPr lang="uk-UA" sz="4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0" y="90872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Провідною галуззю промисловості країни є машинобудування, зокрема випуск автобусів «Ікарус», виробництво засобів зв’язку, вимірювальних приладів, верстатів. Добре представлені підприємства хімічної, фармацевтичної,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металургійної, 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текстильної,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харчової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промисловості. Виробництво електроенергії зосереджено на теплових електростанціях.</a:t>
            </a:r>
            <a:endParaRPr lang="uk-UA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http://www.investinrivne.org/photo/chart_industry_u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501008"/>
            <a:ext cx="7445995" cy="2902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221</TotalTime>
  <Words>547</Words>
  <Application>Microsoft Office PowerPoint</Application>
  <PresentationFormat>Экран (4:3)</PresentationFormat>
  <Paragraphs>62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LEX-PEX.NET</dc:creator>
  <cp:lastModifiedBy>LEX-PEX.NET</cp:lastModifiedBy>
  <cp:revision>44</cp:revision>
  <dcterms:created xsi:type="dcterms:W3CDTF">2014-02-10T13:37:34Z</dcterms:created>
  <dcterms:modified xsi:type="dcterms:W3CDTF">2014-02-10T17:18:39Z</dcterms:modified>
</cp:coreProperties>
</file>