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6DB9B3-8DB0-4965-A489-A21BA3C406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162BD9-5D02-4CCE-9765-2005EB68A9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1%82%D0%B0%D0%BB%D1%96%D1%8F#.D0.A2.D1.83.D1.80.D0.B8.D0.B7.D0.BC" TargetMode="External"/><Relationship Id="rId2" Type="http://schemas.openxmlformats.org/officeDocument/2006/relationships/hyperlink" Target="https://www.google.com.ua/imghp?hl=ru&amp;tab=wi&amp;ei=26MLU7f_MYPm4wSUvIGAAQ&amp;ved=0CAQQqi4o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druchniki.ws/11121103/geografiya/itali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308304" cy="1728192"/>
          </a:xfrm>
        </p:spPr>
        <p:txBody>
          <a:bodyPr>
            <a:noAutofit/>
          </a:bodyPr>
          <a:lstStyle/>
          <a:p>
            <a:r>
              <a:rPr lang="uk-UA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haroni" panose="02010803020104030203" pitchFamily="2" charset="-79"/>
              </a:rPr>
              <a:t>Італія</a:t>
            </a:r>
            <a:endParaRPr lang="ru-RU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674637" cy="3114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687104" cy="30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1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газ,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кокс,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металобрухт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$ 244 млрд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18,8%,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13,1%,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6,4%,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6,2%, США — 5,1%).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вино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текстиль (у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електротовари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мармур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(Каррара),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ртуть,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сталь) — $ 280 млрд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16,5%,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12,7%, США — 8,5%,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7,2%,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5,8%).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uk-UA" dirty="0" smtClean="0"/>
              <a:t>Імпорт та експорт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4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448797" cy="29299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52728"/>
          </a:xfrm>
        </p:spPr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4" y="3501008"/>
            <a:ext cx="4224469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750">
            <a:off x="584965" y="3893062"/>
            <a:ext cx="3600400" cy="270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354">
            <a:off x="4736675" y="1117802"/>
            <a:ext cx="4184192" cy="24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7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640959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п'ятірці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найрозвиненіших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6 %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свята, мода 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вино 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ось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4 «перлини»,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Рим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руїнами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музеями Ватикану;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падаючою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вежею;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ірреальне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буквально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7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www.google.com.ua/imghp?hl=ru&amp;tab=wi&amp;ei=26MLU7f_MYPm4wSUvIGAAQ&amp;ved=0CAQQqi4oAg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http://uk.wikipedia.org/wiki/%D0%86%D1%82%D0%B0%D0%BB%D1%96%D1%8F#.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D0.A2.D1.83.D1.80.D0.B8.D0.B7.D0.BC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pidruchniki.ws/11121103/geografiya/italiya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551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55650"/>
            <a:ext cx="3744416" cy="5084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Італі́йська Респу́бліка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на півдні Європи, в Середземномор'ї. Займає Апеннінський півострів, Паданську рівнину, південні схили Альп, острови Сицилія, Сардинія тощо. На суходолі Італія межує з Францією на північному заході, зі Швейцарією й Австрією на </a:t>
            </a:r>
            <a:r>
              <a:rPr lang="vi-V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Словенією на північному сході.</a:t>
            </a:r>
          </a:p>
          <a:p>
            <a:pPr marL="0" indent="0">
              <a:buNone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Італії розташовані також такі державні утворення: Сан-Марино, Ватикан, Суверенний Мальтійський орден</a:t>
            </a:r>
            <a:r>
              <a:rPr lang="vi-V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88934"/>
            <a:ext cx="469688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7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388843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мова- італійська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устрій- республіка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-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Джорджо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Наполітано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Прем'єр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Енріко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Летта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БЕРЕЗНЯ 1861 р.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об’еднання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301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Валюта – Євро</a:t>
            </a:r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Населення: 60 870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 ос.</a:t>
            </a:r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Густота: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201,2 ос/км²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67 %.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села,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хутори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98535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453650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субтропічному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поясах. Через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Апеннінського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континенту,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півднем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морем.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─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бар'єр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Сардинія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підкорена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атлантичним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Сицилія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─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вітрам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середземноморський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зимовий циклон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антициклоном;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циклон,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антициклону;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осінній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циклон;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сибірський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антициклон.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спричинює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часом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244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104456" cy="52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7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9368"/>
            <a:ext cx="456296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паливно-енергетичних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північно-східній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газу. Вони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17 млрд м3 газу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 15 %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потреби.Італія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манганових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хромітових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довізній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поліметалевих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(перш за все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свинцю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цинку)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ртутних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/>
          <a:lstStyle/>
          <a:p>
            <a:r>
              <a:rPr lang="uk-UA" dirty="0" smtClean="0"/>
              <a:t>Ресурси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85192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80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052736"/>
            <a:ext cx="4392487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нерудних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надрах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калійної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мармуру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маловодні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По, яка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впадає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Адріатичне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вони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гідроресурси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на них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з Альп.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6456"/>
          </a:xfrm>
        </p:spPr>
        <p:txBody>
          <a:bodyPr/>
          <a:lstStyle/>
          <a:p>
            <a:r>
              <a:rPr lang="uk-UA" dirty="0" smtClean="0"/>
              <a:t>Ресурси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12" y="1340768"/>
            <a:ext cx="4228256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1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7"/>
            <a:ext cx="8496944" cy="2592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машинобудівна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сталеливарна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моторобудівна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туризм.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порти: Генуя,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Трієст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Неаполь.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Апеннінського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п-ова,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островами.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Нарівні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Неаполі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материку і островах. Головна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АльІталія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0432"/>
          </a:xfrm>
        </p:spPr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5904656" cy="29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345638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1.Найщільніша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порти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півострівної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Неаполя,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хінтерландів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автостради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повторили мережу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славнозвісну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Аппієву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Римом, Неаполем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Бриндізі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52197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56784" cy="54606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uk-UA" dirty="0" smtClean="0"/>
              <a:t>Діаграми імпорту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98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921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Candara</vt:lpstr>
      <vt:lpstr>Symbol</vt:lpstr>
      <vt:lpstr>Times New Roman</vt:lpstr>
      <vt:lpstr>Wingdings</vt:lpstr>
      <vt:lpstr>Волна</vt:lpstr>
      <vt:lpstr>Італія</vt:lpstr>
      <vt:lpstr>Географічне положення</vt:lpstr>
      <vt:lpstr>Загальні відомості</vt:lpstr>
      <vt:lpstr>Клімат</vt:lpstr>
      <vt:lpstr>Ресурси</vt:lpstr>
      <vt:lpstr>Ресурси</vt:lpstr>
      <vt:lpstr>Промисловість</vt:lpstr>
      <vt:lpstr>Транспорт</vt:lpstr>
      <vt:lpstr>Діаграми імпорту</vt:lpstr>
      <vt:lpstr>Імпорт та експорт</vt:lpstr>
      <vt:lpstr>Туризм</vt:lpstr>
      <vt:lpstr>Туризм</vt:lpstr>
      <vt:lpstr>Джерела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admin</dc:creator>
  <cp:lastModifiedBy>sl</cp:lastModifiedBy>
  <cp:revision>10</cp:revision>
  <dcterms:created xsi:type="dcterms:W3CDTF">2014-02-24T18:49:59Z</dcterms:created>
  <dcterms:modified xsi:type="dcterms:W3CDTF">2015-01-28T17:18:30Z</dcterms:modified>
</cp:coreProperties>
</file>