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5F3"/>
    <a:srgbClr val="5E8C30"/>
    <a:srgbClr val="6F9133"/>
    <a:srgbClr val="6B9F37"/>
    <a:srgbClr val="ECD8EC"/>
    <a:srgbClr val="4B632B"/>
    <a:srgbClr val="5B76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-1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6400800" cy="1066800"/>
          </a:xfr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rgbClr val="ECD8EC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685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4B63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9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2E0D-D0F7-43D2-84F5-5B760CB0941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42EA-A08C-476A-A67A-65551A844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F3E5F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B632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E8C3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E8C3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E8C3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E8C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therreferats.allbest.ru/ecology/00103510_0.html" TargetMode="External"/><Relationship Id="rId2" Type="http://schemas.openxmlformats.org/officeDocument/2006/relationships/hyperlink" Target="http://textreferat.com.ua/referat2.php?id=5549&amp;p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14752"/>
            <a:ext cx="6400800" cy="1281114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Monotype Corsiva" pitchFamily="66" charset="0"/>
              </a:rPr>
              <a:t>Презентація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5786446" cy="1571636"/>
          </a:xfrm>
        </p:spPr>
        <p:txBody>
          <a:bodyPr>
            <a:normAutofit fontScale="92500"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Monotype Corsiva" pitchFamily="66" charset="0"/>
              </a:rPr>
              <a:t>н</a:t>
            </a:r>
            <a:r>
              <a:rPr lang="uk-UA" sz="3600" b="1" dirty="0" smtClean="0">
                <a:solidFill>
                  <a:srgbClr val="FFFF00"/>
                </a:solidFill>
                <a:latin typeface="Monotype Corsiva" pitchFamily="66" charset="0"/>
              </a:rPr>
              <a:t>а тему</a:t>
            </a:r>
          </a:p>
          <a:p>
            <a:r>
              <a:rPr lang="uk-UA" sz="3600" b="1" dirty="0" smtClean="0">
                <a:solidFill>
                  <a:srgbClr val="FFFF00"/>
                </a:solidFill>
                <a:latin typeface="Monotype Corsiva" pitchFamily="66" charset="0"/>
              </a:rPr>
              <a:t>“ Кислотні дощі та азонові дири ”</a:t>
            </a:r>
            <a:endParaRPr lang="uk-UA" sz="36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Monotype Corsiva" pitchFamily="66" charset="0"/>
              </a:rPr>
              <a:t>Що таке озонова діра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4900633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Озонова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діра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локальне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атмосферне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явище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приурочене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полюсів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виникає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падіння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озону в озоновому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шарі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весняну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пору року, коли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накопичений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стратосфері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довгу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полярну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ніч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молекулярний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хлор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починає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дією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сонячного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випромінювання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розпадатися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активно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руйнувати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озон,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перетворюючи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кисень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4357719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57166"/>
            <a:ext cx="4643438" cy="6072230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1985 р. Джозеф Фарман разом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співробітниками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Британської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антарктичної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служби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вперше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повідомив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кінця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1970х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над Антарктидою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відбувалося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значне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потоншення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озонового шару.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Виміри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супутника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«Німбус-7»,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зроблені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Арліном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Крюгером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Годдардовського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центра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космічних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польотів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НАСА, показали,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роками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дефіцит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озону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збільшувався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однієї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південної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весни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іншої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В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вересні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жовтні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втрачається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біля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70% озону над Антарктидою,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дорівнює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приблизно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3%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всього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озону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атмосфери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Виміри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зроблені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лабораторією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Хофмана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шт.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Вайомінг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США, показали,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щонайбільша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втрат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озону проходить на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висотах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 до 30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кілометрів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</a:rPr>
              <a:t>Гіпотези виникнення озонової дири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04" cy="1643074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Гіпотеза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атмосферна </a:t>
            </a:r>
            <a:r>
              <a:rPr lang="ru-RU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циркуляція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Схема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циркуляції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могла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поступово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змінитись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так,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над Антарктидою потоки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спрямовані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вверх. В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стратосферне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збагачене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озоном,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заміщується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повітрям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тропосфери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нижнього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10км-шару,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втримує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мало озону.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00372"/>
            <a:ext cx="3500462" cy="361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3071810"/>
            <a:ext cx="4929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Макс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Левенштайн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група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Еймского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дослідницького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цетру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НАСА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колеги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центу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атмосферних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дослідженнь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інші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показали,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динамічних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моделей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використаних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прибічниками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гіпотези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циркуляції,на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висоті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озонової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бути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присутніми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газоподібні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мікроелементи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поверхні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Землі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Виміри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навпаки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показали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низькі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рівні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газоподібних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мікроелементів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насправді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заповнює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озонову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діру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поступає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більших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висот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де озону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зазвичай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багато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3576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42852"/>
            <a:ext cx="4929222" cy="6500858"/>
          </a:xfrm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Гіпотеза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ru-RU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хімічні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реакції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теоріях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засвідчувалось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підвищена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сонячна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активність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створює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великих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висотах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над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Південним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полюсом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сполуки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азоту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високою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реакційною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здатністю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рухається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вниз переносить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активний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азот в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нижні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шари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атмосфери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де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дослідники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дійсно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спостерігали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втрату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азоту. Але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співробітники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лабораторії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реактивного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руху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НАСА та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лабораторії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аерономії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океану та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атмосфери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віднайшли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озоновій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дірці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азоту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зменшувались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теорії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припускалося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утворення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озонової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діри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відповідають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сполуки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хлору,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надходять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атмосферу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головним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чином у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складі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антропогеного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хлорфторвуглецю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(ХФВ).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інертні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сполуки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як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хладагенти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кондиціонерів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холодильників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як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хімічні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агенти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пенопластів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зберігатися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атмосфері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50 до 100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Monotype Corsiva" pitchFamily="66" charset="0"/>
              </a:rPr>
              <a:t>Наслідки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636"/>
            <a:ext cx="7929618" cy="15716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Ослаблення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озонового шару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посилює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сонячної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радіації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землю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викликає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людей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зростання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числа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ракових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утворень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шкіри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підвищеного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випромінювання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страждають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2151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  <a:noFill/>
        </p:spPr>
        <p:txBody>
          <a:bodyPr/>
          <a:lstStyle/>
          <a:p>
            <a:pPr algn="ctr"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tx1"/>
                </a:solidFill>
              </a:rPr>
              <a:t>Використовувала </a:t>
            </a:r>
            <a:r>
              <a:rPr lang="uk-UA" dirty="0" err="1" smtClean="0">
                <a:solidFill>
                  <a:schemeClr val="tx1"/>
                </a:solidFill>
              </a:rPr>
              <a:t>інтернет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textreferat.com.ua/referat2.php?id=5549&amp;p=0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otherreferats.allbest.ru/ecology/00103510_0.html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33575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latin typeface="Monotype Corsiva" pitchFamily="66" charset="0"/>
              </a:rPr>
              <a:t>Презентацію виконала </a:t>
            </a:r>
            <a:br>
              <a:rPr lang="uk-UA" sz="5400" dirty="0" smtClean="0">
                <a:latin typeface="Monotype Corsiva" pitchFamily="66" charset="0"/>
              </a:rPr>
            </a:br>
            <a:r>
              <a:rPr lang="uk-UA" sz="5400" dirty="0" smtClean="0">
                <a:latin typeface="Monotype Corsiva" pitchFamily="66" charset="0"/>
              </a:rPr>
              <a:t>учениця 11 класу</a:t>
            </a:r>
            <a:br>
              <a:rPr lang="uk-UA" sz="5400" dirty="0" smtClean="0">
                <a:latin typeface="Monotype Corsiva" pitchFamily="66" charset="0"/>
              </a:rPr>
            </a:br>
            <a:r>
              <a:rPr lang="uk-UA" sz="5400" dirty="0" err="1" smtClean="0">
                <a:latin typeface="Monotype Corsiva" pitchFamily="66" charset="0"/>
              </a:rPr>
              <a:t>Скирда</a:t>
            </a:r>
            <a:r>
              <a:rPr lang="uk-UA" sz="5400" dirty="0" smtClean="0">
                <a:latin typeface="Monotype Corsiva" pitchFamily="66" charset="0"/>
              </a:rPr>
              <a:t> Марія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Monotype Corsiva" pitchFamily="66" charset="0"/>
              </a:rPr>
              <a:t>План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 таке кислотні дощі.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Причини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винекнення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кислотних 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Вплив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кислотних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навколишнє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середовище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Висновок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 таке озонова діра.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Гіпотези виникнення озонової 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діри.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Наслідки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Monotype Corsiva" pitchFamily="66" charset="0"/>
              </a:rPr>
              <a:t>Що таке кислотні дощі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757758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Кислотний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метеорологічних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опадів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сніг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град, туман,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снігом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спостерігається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зниження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дощових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опадів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з-за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забруднень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кислотними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оксидами (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зазвичай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оксидами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сірки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оксидами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азоту)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47606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  <a:latin typeface="Monotype Corsiva" pitchFamily="66" charset="0"/>
              </a:rPr>
              <a:t>Причини виникнення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357298"/>
            <a:ext cx="3857620" cy="5500702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Важливою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екологічною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проблемою стало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випадання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кислотних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ввів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1812 р.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англійський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інженер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Роберт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Сміт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книжці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почато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хімічної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клмітології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містять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розчини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сірчаної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азотної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кислот,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приносять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значний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ущерб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Щорічно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спалюванні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палива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 атмосферу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надходить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15 млн. т.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двоокису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сірки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сполучаючись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водою,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утворює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слабкий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розчин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сірчаної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разом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дощем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випадає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землю.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негативно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впливають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людей,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врожай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споруди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55158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571635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виникають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поєднання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атмосферним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киснем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двоокису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сірки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оксидів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азоту,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викидаються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атмосферу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працюючими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вугіллі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нафті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електростанціями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металургійними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заводами, 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автомобільним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транспортом.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85818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875217"/>
            <a:ext cx="8229600" cy="1982783"/>
          </a:xfrm>
          <a:noFill/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Добуті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таким шляхом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зневоднені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сірчана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азотна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відносяться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вітрами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вигляді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нерідко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мають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значну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кислотність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Фільтруючись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ґрунті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вода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кислотних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уносить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багато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поживних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речовин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кальцій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магній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калій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натрій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місце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займають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токсичні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метали,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дією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стають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розчинними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вбивають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мікроорганізми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розкладають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органічні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залишки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ґрунт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залишається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без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поживних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речовин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07236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Вплив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кислотних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дощів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на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навколишнє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середовище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2043114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</a:rPr>
              <a:t>Оксиди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сірки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й</a:t>
            </a:r>
            <a:r>
              <a:rPr lang="ru-RU" sz="2000" dirty="0" smtClean="0">
                <a:solidFill>
                  <a:schemeClr val="tx1"/>
                </a:solidFill>
              </a:rPr>
              <a:t> азоту, </a:t>
            </a:r>
            <a:r>
              <a:rPr lang="ru-RU" sz="2000" dirty="0" err="1" smtClean="0">
                <a:solidFill>
                  <a:schemeClr val="tx1"/>
                </a:solidFill>
              </a:rPr>
              <a:t>що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потрапляють</a:t>
            </a:r>
            <a:r>
              <a:rPr lang="ru-RU" sz="2000" dirty="0" smtClean="0">
                <a:solidFill>
                  <a:schemeClr val="tx1"/>
                </a:solidFill>
              </a:rPr>
              <a:t> в атмосферу </a:t>
            </a:r>
            <a:r>
              <a:rPr lang="ru-RU" sz="2000" dirty="0" err="1" smtClean="0">
                <a:solidFill>
                  <a:schemeClr val="tx1"/>
                </a:solidFill>
              </a:rPr>
              <a:t>внаслідок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роботи</a:t>
            </a:r>
            <a:r>
              <a:rPr lang="ru-RU" sz="2000" dirty="0" smtClean="0">
                <a:solidFill>
                  <a:schemeClr val="tx1"/>
                </a:solidFill>
              </a:rPr>
              <a:t> ТЕС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автомобільних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двигунів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сполучаючись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атмосферою </a:t>
            </a:r>
            <a:r>
              <a:rPr lang="ru-RU" sz="2000" dirty="0" err="1" smtClean="0">
                <a:solidFill>
                  <a:schemeClr val="tx1"/>
                </a:solidFill>
              </a:rPr>
              <a:t>вологою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утворюють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дрібні</a:t>
            </a:r>
            <a:r>
              <a:rPr lang="ru-RU" sz="2000" dirty="0" smtClean="0">
                <a:solidFill>
                  <a:schemeClr val="tx1"/>
                </a:solidFill>
              </a:rPr>
              <a:t> капельки </a:t>
            </a:r>
            <a:r>
              <a:rPr lang="ru-RU" sz="2000" dirty="0" err="1" smtClean="0">
                <a:solidFill>
                  <a:schemeClr val="tx1"/>
                </a:solidFill>
              </a:rPr>
              <a:t>сірчаної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азотної</a:t>
            </a:r>
            <a:r>
              <a:rPr lang="ru-RU" sz="2000" dirty="0" smtClean="0">
                <a:solidFill>
                  <a:schemeClr val="tx1"/>
                </a:solidFill>
              </a:rPr>
              <a:t> кислот, </a:t>
            </a:r>
            <a:r>
              <a:rPr lang="ru-RU" sz="2000" dirty="0" err="1" smtClean="0">
                <a:solidFill>
                  <a:schemeClr val="tx1"/>
                </a:solidFill>
              </a:rPr>
              <a:t>які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переносяться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вітрами</a:t>
            </a: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вигляді</a:t>
            </a:r>
            <a:r>
              <a:rPr lang="ru-RU" sz="2000" dirty="0" smtClean="0">
                <a:solidFill>
                  <a:schemeClr val="tx1"/>
                </a:solidFill>
              </a:rPr>
              <a:t> кислотного туману </a:t>
            </a:r>
            <a:r>
              <a:rPr lang="ru-RU" sz="2000" dirty="0" err="1" smtClean="0">
                <a:solidFill>
                  <a:schemeClr val="tx1"/>
                </a:solidFill>
              </a:rPr>
              <a:t>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випадають</a:t>
            </a:r>
            <a:r>
              <a:rPr lang="ru-RU" sz="2000" dirty="0" smtClean="0">
                <a:solidFill>
                  <a:schemeClr val="tx1"/>
                </a:solidFill>
              </a:rPr>
              <a:t> на Землю у </a:t>
            </a:r>
            <a:r>
              <a:rPr lang="ru-RU" sz="2000" dirty="0" err="1" smtClean="0">
                <a:solidFill>
                  <a:schemeClr val="tx1"/>
                </a:solidFill>
              </a:rPr>
              <a:t>вигляді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кислотних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дощів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Ці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дощі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мають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шкідливу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дію</a:t>
            </a: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</a:rPr>
              <a:t>фактори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навколишнього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середовища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429000"/>
            <a:ext cx="5857916" cy="31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врожайність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с/г культур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знижується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3-8%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внаслідок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ушкодження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листя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кислотами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кислі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опади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спричинюють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вимивання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грунтів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кальцію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калію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магнію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веде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деградації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флори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фауни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деградують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гинуть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отруюється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вода озер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ставків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гине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риба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численні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види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комах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зникнення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комах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водоймах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щезнення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ними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живляться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зникнення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лісів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гірських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районах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зумовлює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збільшення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гірських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зсувів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селей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прискорюється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руйнування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пам'ятників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архітектури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житлових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будинків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вдихання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людьми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забрудненого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кислотним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туманом,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спричинює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захворювання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дихальних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шляхів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подразнення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очей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Висновок</a:t>
            </a:r>
            <a:endParaRPr lang="ru-RU" sz="6600" dirty="0">
              <a:solidFill>
                <a:srgbClr val="FFFF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2500330"/>
          </a:xfrm>
          <a:noFill/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Отже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як ми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бачимо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приносять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шкоду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людству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всьому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світу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пошкоджуються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статуї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будівлі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метал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автомобілів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гине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риба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водні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мікроорганізми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озерах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річках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Для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боротьби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кислотними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дощами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направити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зусилля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скорочення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викидів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кислотоутворюючих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вугільними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електростанціями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А для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низько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сірчисте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вугілля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очищення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сірки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установка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фільтрів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очищення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газоподібних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альте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ативних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джерел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енергії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людей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залишається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байдужими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кислотних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дощів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953337"/>
            <a:ext cx="5429288" cy="29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S030005403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4465BA-4B38-465B-B487-461542EE8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TS030005403 (1)</Template>
  <TotalTime>93</TotalTime>
  <Words>1013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TS030005403 (1)</vt:lpstr>
      <vt:lpstr>Презентація</vt:lpstr>
      <vt:lpstr>План</vt:lpstr>
      <vt:lpstr>Що таке кислотні дощі</vt:lpstr>
      <vt:lpstr>Причини виникнення</vt:lpstr>
      <vt:lpstr>Слайд 5</vt:lpstr>
      <vt:lpstr>Слайд 6</vt:lpstr>
      <vt:lpstr>Вплив кислотних дощів на навколишнє середовище</vt:lpstr>
      <vt:lpstr>Слайд 8</vt:lpstr>
      <vt:lpstr>Висновок</vt:lpstr>
      <vt:lpstr>Що таке озонова діра</vt:lpstr>
      <vt:lpstr>Слайд 11</vt:lpstr>
      <vt:lpstr>Гіпотези виникнення озонової дири</vt:lpstr>
      <vt:lpstr>Слайд 13</vt:lpstr>
      <vt:lpstr>Наслідки</vt:lpstr>
      <vt:lpstr>Слайд 15</vt:lpstr>
      <vt:lpstr>Презентацію виконала  учениця 11 класу Скирда Марія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subject/>
  <dc:creator>Admin</dc:creator>
  <cp:keywords/>
  <dc:description/>
  <cp:lastModifiedBy>Admin</cp:lastModifiedBy>
  <cp:revision>10</cp:revision>
  <dcterms:created xsi:type="dcterms:W3CDTF">2012-02-26T14:26:00Z</dcterms:created>
  <dcterms:modified xsi:type="dcterms:W3CDTF">2012-02-26T15:59:47Z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TC030005403</vt:lpwstr>
  </property>
</Properties>
</file>