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3" r:id="rId6"/>
    <p:sldId id="262" r:id="rId7"/>
    <p:sldId id="265" r:id="rId8"/>
    <p:sldId id="266" r:id="rId9"/>
    <p:sldId id="267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884759" y="1371600"/>
            <a:ext cx="53721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3120" y="1557867"/>
            <a:ext cx="493776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3120" y="4185919"/>
            <a:ext cx="493776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3300" y="1143000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982132"/>
            <a:ext cx="524637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3300" y="1143000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520699" y="1051560"/>
            <a:ext cx="51435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9038" y="1143000"/>
            <a:ext cx="5014518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2380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846666"/>
            <a:ext cx="1371600" cy="5554133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0099" y="846666"/>
            <a:ext cx="5897880" cy="5554133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Лето»: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Осень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Зима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0" y="2057400"/>
            <a:ext cx="363474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2057400"/>
            <a:ext cx="363474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0100" y="2926080"/>
            <a:ext cx="363474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926080"/>
            <a:ext cx="363474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714" cy="4554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562302"/>
            <a:ext cx="7543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7543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836713"/>
            <a:ext cx="5544616" cy="4032448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atin typeface="Comic Sans MS" pitchFamily="66" charset="0"/>
              </a:rPr>
              <a:t>антропогенний вплив на природне середовище на сучасному етапі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0100" y="692696"/>
            <a:ext cx="7543800" cy="57081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Comic Sans MS" pitchFamily="66" charset="0"/>
              </a:rPr>
              <a:t>Людина </a:t>
            </a:r>
            <a:r>
              <a:rPr lang="ru-RU" dirty="0" err="1" smtClean="0">
                <a:latin typeface="Comic Sans MS" pitchFamily="66" charset="0"/>
              </a:rPr>
              <a:t>змінює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навколишнє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середовище</a:t>
            </a:r>
            <a:r>
              <a:rPr lang="ru-RU" dirty="0" smtClean="0">
                <a:latin typeface="Comic Sans MS" pitchFamily="66" charset="0"/>
              </a:rPr>
              <a:t> як </a:t>
            </a:r>
            <a:r>
              <a:rPr lang="ru-RU" dirty="0" err="1" smtClean="0">
                <a:latin typeface="Comic Sans MS" pitchFamily="66" charset="0"/>
              </a:rPr>
              <a:t>стихійно</a:t>
            </a:r>
            <a:r>
              <a:rPr lang="ru-RU" dirty="0" smtClean="0">
                <a:latin typeface="Comic Sans MS" pitchFamily="66" charset="0"/>
              </a:rPr>
              <a:t>, так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свідомо</a:t>
            </a:r>
            <a:r>
              <a:rPr lang="ru-RU" dirty="0" smtClean="0">
                <a:latin typeface="Comic Sans MS" pitchFamily="66" charset="0"/>
              </a:rPr>
              <a:t>. У </a:t>
            </a:r>
            <a:r>
              <a:rPr lang="ru-RU" dirty="0" err="1" smtClean="0">
                <a:latin typeface="Comic Sans MS" pitchFamily="66" charset="0"/>
              </a:rPr>
              <a:t>першому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випадку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побіжним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одночасно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дуже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поширеним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наслідком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трудової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діяльності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спрямованої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забезпечення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своїх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життєвих</a:t>
            </a:r>
            <a:r>
              <a:rPr lang="ru-RU" dirty="0" smtClean="0">
                <a:latin typeface="Comic Sans MS" pitchFamily="66" charset="0"/>
              </a:rPr>
              <a:t> потреб. У </a:t>
            </a:r>
            <a:r>
              <a:rPr lang="ru-RU" dirty="0" err="1" smtClean="0">
                <a:latin typeface="Comic Sans MS" pitchFamily="66" charset="0"/>
              </a:rPr>
              <a:t>процесі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господарського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освоєння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незайманих</a:t>
            </a:r>
            <a:r>
              <a:rPr lang="ru-RU" dirty="0" smtClean="0">
                <a:latin typeface="Comic Sans MS" pitchFamily="66" charset="0"/>
              </a:rPr>
              <a:t> земель </a:t>
            </a:r>
            <a:r>
              <a:rPr lang="ru-RU" dirty="0" err="1" smtClean="0">
                <a:latin typeface="Comic Sans MS" pitchFamily="66" charset="0"/>
              </a:rPr>
              <a:t>відбувалося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поступове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руйнування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природних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екосистем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заміна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антропогенними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порушувалася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рівновага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окремими</a:t>
            </a:r>
            <a:r>
              <a:rPr lang="ru-RU" dirty="0" smtClean="0">
                <a:latin typeface="Comic Sans MS" pitchFamily="66" charset="0"/>
              </a:rPr>
              <a:t> видами </a:t>
            </a:r>
            <a:r>
              <a:rPr lang="ru-RU" dirty="0" err="1" smtClean="0">
                <a:latin typeface="Comic Sans MS" pitchFamily="66" charset="0"/>
              </a:rPr>
              <a:t>рослинного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світу</a:t>
            </a:r>
            <a:r>
              <a:rPr lang="ru-RU" dirty="0" smtClean="0">
                <a:latin typeface="Comic Sans MS" pitchFamily="66" charset="0"/>
              </a:rPr>
              <a:t>. 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26" name="Picture 2" descr="C:\Users\DELL\Desktop\новый колл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914400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276872"/>
            <a:ext cx="4183320" cy="41239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dirty="0" err="1" smtClean="0">
                <a:latin typeface="Comic Sans MS" pitchFamily="66" charset="0"/>
              </a:rPr>
              <a:t>Поступово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дуже</a:t>
            </a:r>
            <a:r>
              <a:rPr lang="ru-RU" dirty="0" smtClean="0">
                <a:latin typeface="Comic Sans MS" pitchFamily="66" charset="0"/>
              </a:rPr>
              <a:t> великих </a:t>
            </a:r>
            <a:r>
              <a:rPr lang="ru-RU" dirty="0" err="1" smtClean="0">
                <a:latin typeface="Comic Sans MS" pitchFamily="66" charset="0"/>
              </a:rPr>
              <a:t>змін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зазнало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навколишнє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середовище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вирубок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величезних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масивів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лісів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розорювання</a:t>
            </a:r>
            <a:r>
              <a:rPr lang="ru-RU" dirty="0" smtClean="0">
                <a:latin typeface="Comic Sans MS" pitchFamily="66" charset="0"/>
              </a:rPr>
              <a:t> земель, </a:t>
            </a:r>
            <a:r>
              <a:rPr lang="ru-RU" dirty="0" err="1" smtClean="0">
                <a:latin typeface="Comic Sans MS" pitchFamily="66" charset="0"/>
              </a:rPr>
              <a:t>забруднення</a:t>
            </a:r>
            <a:r>
              <a:rPr lang="ru-RU" dirty="0" smtClean="0">
                <a:latin typeface="Comic Sans MS" pitchFamily="66" charset="0"/>
              </a:rPr>
              <a:t> води, </a:t>
            </a:r>
            <a:r>
              <a:rPr lang="ru-RU" dirty="0" err="1" smtClean="0">
                <a:latin typeface="Comic Sans MS" pitchFamily="66" charset="0"/>
              </a:rPr>
              <a:t>розробки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родовищ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корисних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копалин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промислової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діяльності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здійснення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різного</a:t>
            </a:r>
            <a:r>
              <a:rPr lang="ru-RU" dirty="0" smtClean="0">
                <a:latin typeface="Comic Sans MS" pitchFamily="66" charset="0"/>
              </a:rPr>
              <a:t> роду </a:t>
            </a:r>
            <a:r>
              <a:rPr lang="ru-RU" dirty="0" err="1" smtClean="0">
                <a:latin typeface="Comic Sans MS" pitchFamily="66" charset="0"/>
              </a:rPr>
              <a:t>меліорацій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тощо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2050" name="Picture 2" descr="C:\Users\DELL\Desktop\новый колл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48680"/>
            <a:ext cx="4082494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933056"/>
            <a:ext cx="8496944" cy="24677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Забруднюють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відпрацьовані</a:t>
            </a:r>
            <a:r>
              <a:rPr lang="ru-RU" dirty="0" smtClean="0"/>
              <a:t> гази автотранспорту. </a:t>
            </a:r>
            <a:r>
              <a:rPr lang="ru-RU" dirty="0" err="1" smtClean="0"/>
              <a:t>Вміст</a:t>
            </a:r>
            <a:r>
              <a:rPr lang="ru-RU" dirty="0" smtClean="0"/>
              <a:t> оксиду </a:t>
            </a:r>
            <a:r>
              <a:rPr lang="ru-RU" dirty="0" err="1" smtClean="0"/>
              <a:t>вуглецю</a:t>
            </a:r>
            <a:r>
              <a:rPr lang="ru-RU" dirty="0" smtClean="0"/>
              <a:t> у </a:t>
            </a:r>
            <a:r>
              <a:rPr lang="ru-RU" dirty="0" err="1" smtClean="0"/>
              <a:t>повітрі</a:t>
            </a:r>
            <a:r>
              <a:rPr lang="ru-RU" dirty="0" smtClean="0"/>
              <a:t> великих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транспортних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</a:t>
            </a:r>
            <a:r>
              <a:rPr lang="ru-RU" dirty="0" err="1" smtClean="0"/>
              <a:t>значних</a:t>
            </a:r>
            <a:r>
              <a:rPr lang="ru-RU" dirty="0" smtClean="0"/>
              <a:t> величин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перевищує</a:t>
            </a:r>
            <a:r>
              <a:rPr lang="ru-RU" dirty="0" smtClean="0"/>
              <a:t> </a:t>
            </a:r>
            <a:r>
              <a:rPr lang="ru-RU" dirty="0" err="1" smtClean="0"/>
              <a:t>гранично</a:t>
            </a:r>
            <a:r>
              <a:rPr lang="ru-RU" dirty="0" smtClean="0"/>
              <a:t> </a:t>
            </a:r>
            <a:r>
              <a:rPr lang="ru-RU" dirty="0" err="1" smtClean="0"/>
              <a:t>допустимі</a:t>
            </a:r>
            <a:r>
              <a:rPr lang="ru-RU" dirty="0" smtClean="0"/>
              <a:t> </a:t>
            </a:r>
            <a:r>
              <a:rPr lang="ru-RU" dirty="0" err="1" smtClean="0"/>
              <a:t>концентрації</a:t>
            </a:r>
            <a:r>
              <a:rPr lang="ru-RU" dirty="0" smtClean="0"/>
              <a:t>. </a:t>
            </a:r>
            <a:r>
              <a:rPr lang="ru-RU" dirty="0" err="1" smtClean="0"/>
              <a:t>Вздовж</a:t>
            </a:r>
            <a:r>
              <a:rPr lang="ru-RU" dirty="0" smtClean="0"/>
              <a:t> </a:t>
            </a:r>
            <a:r>
              <a:rPr lang="ru-RU" dirty="0" err="1" smtClean="0"/>
              <a:t>доріг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жвавим</a:t>
            </a:r>
            <a:r>
              <a:rPr lang="ru-RU" dirty="0" smtClean="0"/>
              <a:t> </a:t>
            </a:r>
            <a:r>
              <a:rPr lang="ru-RU" dirty="0" err="1" smtClean="0"/>
              <a:t>автомобільним</a:t>
            </a:r>
            <a:r>
              <a:rPr lang="ru-RU" dirty="0" smtClean="0"/>
              <a:t> </a:t>
            </a:r>
            <a:r>
              <a:rPr lang="ru-RU" dirty="0" err="1" smtClean="0"/>
              <a:t>рухом</a:t>
            </a:r>
            <a:r>
              <a:rPr lang="ru-RU" dirty="0" smtClean="0"/>
              <a:t> в </a:t>
            </a:r>
            <a:r>
              <a:rPr lang="ru-RU" dirty="0" err="1" smtClean="0"/>
              <a:t>ґрунтах</a:t>
            </a:r>
            <a:r>
              <a:rPr lang="ru-RU" dirty="0" smtClean="0"/>
              <a:t> </a:t>
            </a:r>
            <a:r>
              <a:rPr lang="ru-RU" dirty="0" err="1" smtClean="0"/>
              <a:t>нагромаджується</a:t>
            </a:r>
            <a:r>
              <a:rPr lang="ru-RU" dirty="0" smtClean="0"/>
              <a:t> </a:t>
            </a:r>
            <a:r>
              <a:rPr lang="ru-RU" dirty="0" err="1" smtClean="0"/>
              <a:t>свинець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 descr="C:\Users\DELL\Desktop\новый колл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337376" cy="2084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4128" y="332656"/>
            <a:ext cx="3419872" cy="6525344"/>
          </a:xfrm>
        </p:spPr>
        <p:txBody>
          <a:bodyPr>
            <a:noAutofit/>
          </a:bodyPr>
          <a:lstStyle/>
          <a:p>
            <a:r>
              <a:rPr lang="ru-RU" sz="2200" dirty="0" err="1" smtClean="0"/>
              <a:t>Останнім</a:t>
            </a:r>
            <a:r>
              <a:rPr lang="ru-RU" sz="2200" dirty="0" smtClean="0"/>
              <a:t> часом </a:t>
            </a:r>
            <a:r>
              <a:rPr lang="ru-RU" sz="2200" dirty="0" err="1" smtClean="0"/>
              <a:t>серйозною</a:t>
            </a:r>
            <a:r>
              <a:rPr lang="ru-RU" sz="2200" dirty="0" smtClean="0"/>
              <a:t> </a:t>
            </a:r>
            <a:r>
              <a:rPr lang="ru-RU" sz="2200" dirty="0" err="1" smtClean="0"/>
              <a:t>екологічною</a:t>
            </a:r>
            <a:r>
              <a:rPr lang="ru-RU" sz="2200" dirty="0" smtClean="0"/>
              <a:t> проблемою стали </a:t>
            </a:r>
            <a:r>
              <a:rPr lang="ru-RU" sz="2200" dirty="0" err="1" smtClean="0"/>
              <a:t>кислотні</a:t>
            </a:r>
            <a:r>
              <a:rPr lang="ru-RU" sz="2200" dirty="0" smtClean="0"/>
              <a:t> </a:t>
            </a:r>
            <a:r>
              <a:rPr lang="ru-RU" sz="2200" dirty="0" err="1" smtClean="0"/>
              <a:t>дощі</a:t>
            </a:r>
            <a:r>
              <a:rPr lang="ru-RU" sz="2200" dirty="0" smtClean="0"/>
              <a:t>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викликають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загибель</a:t>
            </a:r>
            <a:r>
              <a:rPr lang="ru-RU" sz="2200" dirty="0" smtClean="0"/>
              <a:t> </a:t>
            </a:r>
            <a:r>
              <a:rPr lang="ru-RU" sz="2200" dirty="0" err="1" smtClean="0"/>
              <a:t>лісів</a:t>
            </a:r>
            <a:r>
              <a:rPr lang="ru-RU" sz="2200" dirty="0" smtClean="0"/>
              <a:t>, </a:t>
            </a:r>
            <a:r>
              <a:rPr lang="ru-RU" sz="2200" dirty="0" err="1" smtClean="0"/>
              <a:t>зниження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продуктивності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сільськогосподарської</a:t>
            </a:r>
            <a:r>
              <a:rPr lang="ru-RU" sz="2200" dirty="0" smtClean="0"/>
              <a:t> </a:t>
            </a:r>
            <a:r>
              <a:rPr lang="ru-RU" sz="2200" dirty="0" err="1" smtClean="0"/>
              <a:t>рослинності</a:t>
            </a:r>
            <a:r>
              <a:rPr lang="ru-RU" sz="2200" dirty="0" smtClean="0"/>
              <a:t>, </a:t>
            </a:r>
            <a:r>
              <a:rPr lang="ru-RU" sz="2200" dirty="0" err="1" smtClean="0"/>
              <a:t>корозію</a:t>
            </a:r>
            <a:r>
              <a:rPr lang="ru-RU" sz="2200" dirty="0" smtClean="0"/>
              <a:t> </a:t>
            </a:r>
            <a:r>
              <a:rPr lang="ru-RU" sz="2200" dirty="0" err="1" smtClean="0"/>
              <a:t>пам'ятників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будинків</a:t>
            </a:r>
            <a:r>
              <a:rPr lang="ru-RU" sz="2200" dirty="0" smtClean="0"/>
              <a:t>. </a:t>
            </a:r>
            <a:r>
              <a:rPr lang="ru-RU" sz="2200" dirty="0" err="1" smtClean="0"/>
              <a:t>Джерелом</a:t>
            </a:r>
            <a:r>
              <a:rPr lang="ru-RU" sz="2200" dirty="0" smtClean="0"/>
              <a:t> </a:t>
            </a:r>
            <a:r>
              <a:rPr lang="ru-RU" sz="2200" dirty="0" err="1" smtClean="0"/>
              <a:t>утворення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кислотних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дощів</a:t>
            </a:r>
            <a:r>
              <a:rPr lang="ru-RU" sz="2200" dirty="0" smtClean="0"/>
              <a:t> </a:t>
            </a:r>
            <a:r>
              <a:rPr lang="ru-RU" sz="2200" dirty="0" err="1" smtClean="0"/>
              <a:t>є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промислові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викиди</a:t>
            </a:r>
            <a:r>
              <a:rPr lang="ru-RU" sz="2200" dirty="0" smtClean="0"/>
              <a:t> в атмосферу </a:t>
            </a:r>
            <a:r>
              <a:rPr lang="ru-RU" sz="2200" dirty="0" err="1" smtClean="0"/>
              <a:t>газів</a:t>
            </a:r>
            <a:r>
              <a:rPr lang="ru-RU" sz="2200" dirty="0" smtClean="0"/>
              <a:t>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містять</a:t>
            </a:r>
            <a:r>
              <a:rPr lang="ru-RU" sz="2200" dirty="0" smtClean="0"/>
              <a:t> </a:t>
            </a:r>
            <a:r>
              <a:rPr lang="ru-RU" sz="2200" dirty="0" err="1" smtClean="0"/>
              <a:t>сірку</a:t>
            </a:r>
            <a:r>
              <a:rPr lang="ru-RU" sz="2200" dirty="0" smtClean="0"/>
              <a:t>, азот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хлор. </a:t>
            </a:r>
            <a:r>
              <a:rPr lang="ru-RU" sz="2200" dirty="0" err="1" smtClean="0"/>
              <a:t>Ці</a:t>
            </a:r>
            <a:r>
              <a:rPr lang="ru-RU" sz="2200" dirty="0" smtClean="0"/>
              <a:t> </a:t>
            </a:r>
            <a:r>
              <a:rPr lang="ru-RU" sz="2200" dirty="0" err="1" smtClean="0"/>
              <a:t>елементи</a:t>
            </a:r>
            <a:r>
              <a:rPr lang="ru-RU" sz="2200" dirty="0" smtClean="0"/>
              <a:t>, </a:t>
            </a:r>
            <a:r>
              <a:rPr lang="ru-RU" sz="2200" dirty="0" err="1" smtClean="0"/>
              <a:t>потрапивши</a:t>
            </a:r>
            <a:r>
              <a:rPr lang="ru-RU" sz="2200" dirty="0" smtClean="0"/>
              <a:t> в </a:t>
            </a:r>
            <a:r>
              <a:rPr lang="ru-RU" sz="2200" dirty="0" err="1" smtClean="0"/>
              <a:t>повітря</a:t>
            </a:r>
            <a:r>
              <a:rPr lang="ru-RU" sz="2200" dirty="0" smtClean="0"/>
              <a:t>, легко </a:t>
            </a:r>
            <a:r>
              <a:rPr lang="ru-RU" sz="2200" dirty="0" err="1" smtClean="0"/>
              <a:t>вступають</a:t>
            </a:r>
            <a:r>
              <a:rPr lang="ru-RU" sz="2200" dirty="0" smtClean="0"/>
              <a:t> у </a:t>
            </a:r>
            <a:r>
              <a:rPr lang="ru-RU" sz="2200" dirty="0" err="1" smtClean="0"/>
              <a:t>хімічні</a:t>
            </a:r>
            <a:r>
              <a:rPr lang="ru-RU" sz="2200" dirty="0" smtClean="0"/>
              <a:t> </a:t>
            </a:r>
            <a:r>
              <a:rPr lang="ru-RU" sz="2200" dirty="0" err="1" smtClean="0"/>
              <a:t>сполуки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водою, </a:t>
            </a:r>
            <a:r>
              <a:rPr lang="ru-RU" sz="2200" dirty="0" err="1" smtClean="0"/>
              <a:t>утворюючи</a:t>
            </a:r>
            <a:r>
              <a:rPr lang="ru-RU" sz="2200" dirty="0" smtClean="0"/>
              <a:t> </a:t>
            </a:r>
            <a:r>
              <a:rPr lang="ru-RU" sz="2200" dirty="0" err="1" smtClean="0"/>
              <a:t>дуже</a:t>
            </a:r>
            <a:r>
              <a:rPr lang="ru-RU" sz="2200" dirty="0" smtClean="0"/>
              <a:t> </a:t>
            </a:r>
            <a:r>
              <a:rPr lang="ru-RU" sz="2200" dirty="0" err="1" smtClean="0"/>
              <a:t>агресивні</a:t>
            </a:r>
            <a:r>
              <a:rPr lang="ru-RU" sz="2200" dirty="0" smtClean="0"/>
              <a:t> </a:t>
            </a:r>
            <a:r>
              <a:rPr lang="ru-RU" sz="2200" dirty="0" err="1" smtClean="0"/>
              <a:t>сірчану</a:t>
            </a:r>
            <a:r>
              <a:rPr lang="ru-RU" sz="2200" dirty="0" smtClean="0"/>
              <a:t>, </a:t>
            </a:r>
            <a:r>
              <a:rPr lang="ru-RU" sz="2200" dirty="0" err="1" smtClean="0"/>
              <a:t>азотну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хлор-водневу</a:t>
            </a:r>
            <a:r>
              <a:rPr lang="ru-RU" sz="2200" dirty="0" smtClean="0"/>
              <a:t> </a:t>
            </a:r>
            <a:r>
              <a:rPr lang="ru-RU" sz="2200" dirty="0" err="1" smtClean="0"/>
              <a:t>кислоти</a:t>
            </a:r>
            <a:r>
              <a:rPr lang="ru-RU" sz="2200" dirty="0" smtClean="0"/>
              <a:t>. </a:t>
            </a:r>
            <a:endParaRPr lang="ru-RU" sz="2200" dirty="0"/>
          </a:p>
        </p:txBody>
      </p:sp>
      <p:pic>
        <p:nvPicPr>
          <p:cNvPr id="4098" name="Picture 2" descr="C:\Users\DELL\Desktop\кислоь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5423779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548680"/>
            <a:ext cx="4896544" cy="6309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500" dirty="0" err="1" smtClean="0"/>
              <a:t>Зросла</a:t>
            </a:r>
            <a:r>
              <a:rPr lang="ru-RU" sz="2500" dirty="0" smtClean="0"/>
              <a:t> роль </a:t>
            </a:r>
            <a:r>
              <a:rPr lang="ru-RU" sz="2500" dirty="0" err="1" smtClean="0"/>
              <a:t>людини</a:t>
            </a:r>
            <a:r>
              <a:rPr lang="ru-RU" sz="2500" dirty="0" smtClean="0"/>
              <a:t> в </a:t>
            </a:r>
            <a:r>
              <a:rPr lang="ru-RU" sz="2500" dirty="0" err="1" smtClean="0"/>
              <a:t>руйнуванні</a:t>
            </a:r>
            <a:r>
              <a:rPr lang="ru-RU" sz="2500" dirty="0" smtClean="0"/>
              <a:t> </a:t>
            </a:r>
            <a:r>
              <a:rPr lang="ru-RU" sz="2500" dirty="0" err="1" smtClean="0"/>
              <a:t>ґрунтового</a:t>
            </a:r>
            <a:r>
              <a:rPr lang="ru-RU" sz="2500" dirty="0" smtClean="0"/>
              <a:t> </a:t>
            </a:r>
            <a:r>
              <a:rPr lang="ru-RU" sz="2500" dirty="0" err="1" smtClean="0"/>
              <a:t>покриву</a:t>
            </a:r>
            <a:r>
              <a:rPr lang="ru-RU" sz="2500" dirty="0" smtClean="0"/>
              <a:t> </a:t>
            </a:r>
            <a:r>
              <a:rPr lang="ru-RU" sz="2500" dirty="0" err="1" smtClean="0"/>
              <a:t>планети</a:t>
            </a:r>
            <a:r>
              <a:rPr lang="ru-RU" sz="2500" dirty="0" smtClean="0"/>
              <a:t>. </a:t>
            </a:r>
            <a:r>
              <a:rPr lang="ru-RU" sz="2500" dirty="0" err="1" smtClean="0"/>
              <a:t>Вирубування</a:t>
            </a:r>
            <a:r>
              <a:rPr lang="ru-RU" sz="2500" dirty="0" smtClean="0"/>
              <a:t> </a:t>
            </a:r>
            <a:r>
              <a:rPr lang="ru-RU" sz="2500" dirty="0" err="1" smtClean="0"/>
              <a:t>лісів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чагарників</a:t>
            </a:r>
            <a:r>
              <a:rPr lang="ru-RU" sz="2500" dirty="0" smtClean="0"/>
              <a:t> для </a:t>
            </a:r>
            <a:r>
              <a:rPr lang="ru-RU" sz="2500" dirty="0" err="1" smtClean="0"/>
              <a:t>забудови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палива</a:t>
            </a:r>
            <a:r>
              <a:rPr lang="ru-RU" sz="2500" dirty="0" smtClean="0"/>
              <a:t>, </a:t>
            </a:r>
            <a:r>
              <a:rPr lang="ru-RU" sz="2500" dirty="0" err="1" smtClean="0"/>
              <a:t>для</a:t>
            </a:r>
            <a:r>
              <a:rPr lang="ru-RU" sz="2500" dirty="0" smtClean="0"/>
              <a:t> </a:t>
            </a:r>
            <a:r>
              <a:rPr lang="ru-RU" sz="2500" dirty="0" err="1" smtClean="0"/>
              <a:t>землеробства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тваринництва</a:t>
            </a:r>
            <a:r>
              <a:rPr lang="ru-RU" sz="2500" dirty="0" smtClean="0"/>
              <a:t>, </a:t>
            </a:r>
            <a:r>
              <a:rPr lang="ru-RU" sz="2500" dirty="0" err="1" smtClean="0"/>
              <a:t>перевантаження</a:t>
            </a:r>
            <a:r>
              <a:rPr lang="ru-RU" sz="2500" dirty="0" smtClean="0"/>
              <a:t> </a:t>
            </a:r>
            <a:r>
              <a:rPr lang="ru-RU" sz="2500" dirty="0" err="1" smtClean="0"/>
              <a:t>пасовищ</a:t>
            </a:r>
            <a:r>
              <a:rPr lang="ru-RU" sz="2500" dirty="0" smtClean="0"/>
              <a:t> </a:t>
            </a:r>
            <a:r>
              <a:rPr lang="ru-RU" sz="2500" dirty="0" err="1" smtClean="0"/>
              <a:t>поголів'ям</a:t>
            </a:r>
            <a:r>
              <a:rPr lang="ru-RU" sz="2500" dirty="0" smtClean="0"/>
              <a:t> </a:t>
            </a:r>
            <a:r>
              <a:rPr lang="ru-RU" sz="2500" dirty="0" err="1" smtClean="0"/>
              <a:t>худоби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знищення</a:t>
            </a:r>
            <a:r>
              <a:rPr lang="ru-RU" sz="2500" dirty="0" smtClean="0"/>
              <a:t> </a:t>
            </a:r>
            <a:r>
              <a:rPr lang="ru-RU" sz="2500" dirty="0" err="1" smtClean="0"/>
              <a:t>трав'яного</a:t>
            </a:r>
            <a:r>
              <a:rPr lang="ru-RU" sz="2500" dirty="0" smtClean="0"/>
              <a:t> </a:t>
            </a:r>
            <a:r>
              <a:rPr lang="ru-RU" sz="2500" dirty="0" err="1" smtClean="0"/>
              <a:t>покриву</a:t>
            </a:r>
            <a:r>
              <a:rPr lang="ru-RU" sz="2500" dirty="0" smtClean="0"/>
              <a:t>, </a:t>
            </a:r>
            <a:r>
              <a:rPr lang="ru-RU" sz="2500" dirty="0" err="1" smtClean="0"/>
              <a:t>засолення</a:t>
            </a:r>
            <a:r>
              <a:rPr lang="ru-RU" sz="2500" dirty="0" smtClean="0"/>
              <a:t> </a:t>
            </a:r>
            <a:r>
              <a:rPr lang="ru-RU" sz="2500" dirty="0" err="1" smtClean="0"/>
              <a:t>зрошуваних</a:t>
            </a:r>
            <a:r>
              <a:rPr lang="ru-RU" sz="2500" dirty="0" smtClean="0"/>
              <a:t> </a:t>
            </a:r>
            <a:r>
              <a:rPr lang="ru-RU" sz="2500" dirty="0" err="1" smtClean="0"/>
              <a:t>територій</a:t>
            </a:r>
            <a:r>
              <a:rPr lang="ru-RU" sz="2500" dirty="0" smtClean="0"/>
              <a:t> </a:t>
            </a:r>
            <a:r>
              <a:rPr lang="ru-RU" sz="2500" dirty="0" err="1" smtClean="0"/>
              <a:t>зменшують</a:t>
            </a:r>
            <a:r>
              <a:rPr lang="ru-RU" sz="2500" dirty="0" smtClean="0"/>
              <a:t> </a:t>
            </a:r>
            <a:r>
              <a:rPr lang="ru-RU" sz="2500" dirty="0" err="1" smtClean="0"/>
              <a:t>інфільтрацію</a:t>
            </a:r>
            <a:r>
              <a:rPr lang="ru-RU" sz="2500" dirty="0" smtClean="0"/>
              <a:t> </a:t>
            </a:r>
            <a:r>
              <a:rPr lang="ru-RU" sz="2500" dirty="0" err="1" smtClean="0"/>
              <a:t>вологи</a:t>
            </a:r>
            <a:r>
              <a:rPr lang="ru-RU" sz="2500" dirty="0" smtClean="0"/>
              <a:t> в </a:t>
            </a:r>
            <a:r>
              <a:rPr lang="ru-RU" sz="2500" dirty="0" err="1" smtClean="0"/>
              <a:t>ґрунт</a:t>
            </a:r>
            <a:r>
              <a:rPr lang="ru-RU" sz="2500" dirty="0" smtClean="0"/>
              <a:t>, </a:t>
            </a:r>
            <a:r>
              <a:rPr lang="ru-RU" sz="2500" dirty="0" err="1" smtClean="0"/>
              <a:t>збільшують</a:t>
            </a:r>
            <a:r>
              <a:rPr lang="ru-RU" sz="2500" dirty="0" smtClean="0"/>
              <a:t> </a:t>
            </a:r>
            <a:r>
              <a:rPr lang="ru-RU" sz="2500" dirty="0" err="1" smtClean="0"/>
              <a:t>випаровування</a:t>
            </a:r>
            <a:r>
              <a:rPr lang="ru-RU" sz="2500" dirty="0" smtClean="0"/>
              <a:t> води, </a:t>
            </a:r>
            <a:r>
              <a:rPr lang="ru-RU" sz="2500" dirty="0" err="1" smtClean="0"/>
              <a:t>сприяють</a:t>
            </a:r>
            <a:r>
              <a:rPr lang="ru-RU" sz="2500" dirty="0" smtClean="0"/>
              <a:t> </a:t>
            </a:r>
            <a:r>
              <a:rPr lang="ru-RU" sz="2500" dirty="0" err="1" smtClean="0"/>
              <a:t>появі</a:t>
            </a:r>
            <a:r>
              <a:rPr lang="ru-RU" sz="2500" dirty="0" smtClean="0"/>
              <a:t> </a:t>
            </a:r>
            <a:r>
              <a:rPr lang="ru-RU" sz="2500" dirty="0" err="1" smtClean="0"/>
              <a:t>пилових</a:t>
            </a:r>
            <a:r>
              <a:rPr lang="ru-RU" sz="2500" dirty="0" smtClean="0"/>
              <a:t> бур, </a:t>
            </a:r>
            <a:r>
              <a:rPr lang="ru-RU" sz="2500" dirty="0" err="1" smtClean="0"/>
              <a:t>водної</a:t>
            </a:r>
            <a:r>
              <a:rPr lang="ru-RU" sz="2500" dirty="0" smtClean="0"/>
              <a:t> </a:t>
            </a:r>
            <a:r>
              <a:rPr lang="ru-RU" sz="2500" dirty="0" err="1" smtClean="0"/>
              <a:t>ерозії</a:t>
            </a:r>
            <a:r>
              <a:rPr lang="ru-RU" sz="2500" dirty="0" smtClean="0"/>
              <a:t>, </a:t>
            </a:r>
            <a:r>
              <a:rPr lang="ru-RU" sz="2500" dirty="0" err="1" smtClean="0"/>
              <a:t>рухомих</a:t>
            </a:r>
            <a:r>
              <a:rPr lang="ru-RU" sz="2500" dirty="0" smtClean="0"/>
              <a:t> </a:t>
            </a:r>
            <a:r>
              <a:rPr lang="ru-RU" sz="2500" dirty="0" err="1" smtClean="0"/>
              <a:t>пісків</a:t>
            </a:r>
            <a:r>
              <a:rPr lang="ru-RU" sz="2500" dirty="0" smtClean="0"/>
              <a:t>, </a:t>
            </a:r>
            <a:r>
              <a:rPr lang="ru-RU" sz="2500" dirty="0" err="1" smtClean="0"/>
              <a:t>збільшенню</a:t>
            </a:r>
            <a:r>
              <a:rPr lang="ru-RU" sz="2500" dirty="0" smtClean="0"/>
              <a:t> </a:t>
            </a:r>
            <a:r>
              <a:rPr lang="ru-RU" sz="2500" dirty="0" err="1" smtClean="0"/>
              <a:t>континентальності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сухості</a:t>
            </a:r>
            <a:r>
              <a:rPr lang="ru-RU" sz="2500" dirty="0" smtClean="0"/>
              <a:t>, </a:t>
            </a:r>
            <a:r>
              <a:rPr lang="ru-RU" sz="2500" dirty="0" err="1" smtClean="0"/>
              <a:t>що</a:t>
            </a:r>
            <a:r>
              <a:rPr lang="ru-RU" sz="2500" dirty="0" smtClean="0"/>
              <a:t> </a:t>
            </a:r>
            <a:r>
              <a:rPr lang="ru-RU" sz="2500" dirty="0" err="1" smtClean="0"/>
              <a:t>призводять</a:t>
            </a:r>
            <a:r>
              <a:rPr lang="ru-RU" sz="2500" dirty="0" smtClean="0"/>
              <a:t> до </a:t>
            </a:r>
            <a:r>
              <a:rPr lang="ru-RU" sz="2500" dirty="0" err="1" smtClean="0"/>
              <a:t>зменшення</a:t>
            </a:r>
            <a:r>
              <a:rPr lang="ru-RU" sz="2500" dirty="0" smtClean="0"/>
              <a:t> </a:t>
            </a:r>
            <a:r>
              <a:rPr lang="ru-RU" sz="2500" dirty="0" err="1" smtClean="0"/>
              <a:t>біо-продуктивності</a:t>
            </a:r>
            <a:r>
              <a:rPr lang="ru-RU" sz="2500" dirty="0" smtClean="0"/>
              <a:t> </a:t>
            </a:r>
            <a:r>
              <a:rPr lang="ru-RU" sz="2500" dirty="0" err="1" smtClean="0"/>
              <a:t>природних</a:t>
            </a:r>
            <a:r>
              <a:rPr lang="ru-RU" sz="2500" dirty="0" smtClean="0"/>
              <a:t> </a:t>
            </a:r>
            <a:r>
              <a:rPr lang="ru-RU" sz="2500" dirty="0" err="1" smtClean="0"/>
              <a:t>екосистем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родючості</a:t>
            </a:r>
            <a:r>
              <a:rPr lang="ru-RU" sz="2500" dirty="0" smtClean="0"/>
              <a:t> </a:t>
            </a:r>
            <a:r>
              <a:rPr lang="ru-RU" sz="2500" dirty="0" err="1" smtClean="0"/>
              <a:t>ґрунтів</a:t>
            </a:r>
            <a:r>
              <a:rPr lang="ru-RU" sz="2500" dirty="0" smtClean="0"/>
              <a:t>. </a:t>
            </a:r>
            <a:r>
              <a:rPr lang="ru-RU" sz="2500" dirty="0" err="1" smtClean="0"/>
              <a:t>Найбільше</a:t>
            </a:r>
            <a:r>
              <a:rPr lang="ru-RU" sz="2500" dirty="0" smtClean="0"/>
              <a:t> при </a:t>
            </a:r>
            <a:r>
              <a:rPr lang="ru-RU" sz="2500" dirty="0" err="1" smtClean="0"/>
              <a:t>цьому</a:t>
            </a:r>
            <a:r>
              <a:rPr lang="ru-RU" sz="2500" dirty="0" smtClean="0"/>
              <a:t> </a:t>
            </a:r>
            <a:r>
              <a:rPr lang="ru-RU" sz="2500" dirty="0" err="1" smtClean="0"/>
              <a:t>руйнуються</a:t>
            </a:r>
            <a:r>
              <a:rPr lang="ru-RU" sz="2500" dirty="0" smtClean="0"/>
              <a:t> </a:t>
            </a:r>
            <a:r>
              <a:rPr lang="ru-RU" sz="2500" dirty="0" err="1" smtClean="0"/>
              <a:t>ландшафти</a:t>
            </a:r>
            <a:r>
              <a:rPr lang="ru-RU" sz="2500" dirty="0" smtClean="0"/>
              <a:t> </a:t>
            </a:r>
            <a:r>
              <a:rPr lang="ru-RU" sz="2500" dirty="0" err="1" smtClean="0"/>
              <a:t>степів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саван. Цей </a:t>
            </a:r>
            <a:r>
              <a:rPr lang="ru-RU" sz="2500" dirty="0" err="1" smtClean="0"/>
              <a:t>досить</a:t>
            </a:r>
            <a:r>
              <a:rPr lang="ru-RU" sz="2500" dirty="0" smtClean="0"/>
              <a:t> </a:t>
            </a:r>
            <a:r>
              <a:rPr lang="ru-RU" sz="2500" dirty="0" err="1" smtClean="0"/>
              <a:t>поширений</a:t>
            </a:r>
            <a:r>
              <a:rPr lang="ru-RU" sz="2500" dirty="0" smtClean="0"/>
              <a:t> </a:t>
            </a:r>
            <a:r>
              <a:rPr lang="ru-RU" sz="2500" dirty="0" err="1" smtClean="0"/>
              <a:t>нині</a:t>
            </a:r>
            <a:r>
              <a:rPr lang="ru-RU" sz="2500" dirty="0" smtClean="0"/>
              <a:t> на </a:t>
            </a:r>
            <a:r>
              <a:rPr lang="ru-RU" sz="2500" dirty="0" err="1" smtClean="0"/>
              <a:t>Землі</a:t>
            </a:r>
            <a:r>
              <a:rPr lang="ru-RU" sz="2500" dirty="0" smtClean="0"/>
              <a:t> </a:t>
            </a:r>
            <a:r>
              <a:rPr lang="ru-RU" sz="2500" dirty="0" err="1" smtClean="0"/>
              <a:t>процес</a:t>
            </a:r>
            <a:r>
              <a:rPr lang="ru-RU" sz="2500" dirty="0" smtClean="0"/>
              <a:t> одержав </a:t>
            </a:r>
            <a:r>
              <a:rPr lang="ru-RU" sz="2500" dirty="0" err="1" smtClean="0"/>
              <a:t>назву</a:t>
            </a:r>
            <a:r>
              <a:rPr lang="ru-RU" sz="2500" dirty="0" smtClean="0"/>
              <a:t> </a:t>
            </a:r>
            <a:r>
              <a:rPr lang="ru-RU" sz="2500" dirty="0" err="1" smtClean="0"/>
              <a:t>опустелювання</a:t>
            </a:r>
            <a:r>
              <a:rPr lang="ru-RU" sz="2500" dirty="0" smtClean="0"/>
              <a:t> </a:t>
            </a:r>
            <a:r>
              <a:rPr lang="ru-RU" sz="2500" dirty="0" err="1" smtClean="0"/>
              <a:t>суші</a:t>
            </a:r>
            <a:r>
              <a:rPr lang="ru-RU" sz="2500" dirty="0" smtClean="0"/>
              <a:t>.</a:t>
            </a:r>
            <a:endParaRPr lang="ru-RU" sz="25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5122" name="Picture 2" descr="https://encrypted-tbn3.gstatic.com/images?q=tbn:ANd9GcQir5zAXFpi5Hd41AKpYwKhib-xwo67-Bh-OAtpvBqbHJlANW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325" y="836712"/>
            <a:ext cx="4271675" cy="2736304"/>
          </a:xfrm>
          <a:prstGeom prst="rect">
            <a:avLst/>
          </a:prstGeom>
          <a:noFill/>
        </p:spPr>
      </p:pic>
      <p:pic>
        <p:nvPicPr>
          <p:cNvPr id="5124" name="Picture 4" descr="https://encrypted-tbn2.gstatic.com/images?q=tbn:ANd9GcS2NVq5kxqM8AjHO9Pf3fwM_E545Qkc4fYCy9m22xl69QRGVcvFd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89040"/>
            <a:ext cx="4283968" cy="28507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324036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Забір</a:t>
            </a:r>
            <a:r>
              <a:rPr lang="ru-RU" dirty="0" smtClean="0"/>
              <a:t> води на </a:t>
            </a:r>
            <a:r>
              <a:rPr lang="ru-RU" dirty="0" err="1" smtClean="0"/>
              <a:t>зрошення</a:t>
            </a:r>
            <a:r>
              <a:rPr lang="ru-RU" dirty="0" smtClean="0"/>
              <a:t> </a:t>
            </a:r>
            <a:r>
              <a:rPr lang="ru-RU" dirty="0" err="1" smtClean="0"/>
              <a:t>посушливих</a:t>
            </a:r>
            <a:r>
              <a:rPr lang="ru-RU" dirty="0" smtClean="0"/>
              <a:t> земель, </a:t>
            </a:r>
            <a:r>
              <a:rPr lang="ru-RU" dirty="0" err="1" smtClean="0"/>
              <a:t>спорудження</a:t>
            </a:r>
            <a:r>
              <a:rPr lang="ru-RU" dirty="0" smtClean="0"/>
              <a:t> </a:t>
            </a:r>
            <a:r>
              <a:rPr lang="ru-RU" dirty="0" err="1" smtClean="0"/>
              <a:t>водосховищ</a:t>
            </a:r>
            <a:r>
              <a:rPr lang="ru-RU" dirty="0" smtClean="0"/>
              <a:t> </a:t>
            </a:r>
            <a:r>
              <a:rPr lang="ru-RU" dirty="0" err="1" smtClean="0"/>
              <a:t>знижує</a:t>
            </a:r>
            <a:r>
              <a:rPr lang="ru-RU" dirty="0" smtClean="0"/>
              <a:t> </a:t>
            </a:r>
            <a:r>
              <a:rPr lang="ru-RU" dirty="0" err="1" smtClean="0"/>
              <a:t>повені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посилює</a:t>
            </a:r>
            <a:r>
              <a:rPr lang="ru-RU" dirty="0" smtClean="0"/>
              <a:t> </a:t>
            </a:r>
            <a:r>
              <a:rPr lang="ru-RU" dirty="0" err="1" smtClean="0"/>
              <a:t>соленакопичення</a:t>
            </a:r>
            <a:r>
              <a:rPr lang="ru-RU" dirty="0" smtClean="0"/>
              <a:t> в долинах </a:t>
            </a:r>
            <a:r>
              <a:rPr lang="ru-RU" dirty="0" err="1" smtClean="0"/>
              <a:t>рік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дельтах, </a:t>
            </a:r>
            <a:r>
              <a:rPr lang="ru-RU" dirty="0" err="1" smtClean="0"/>
              <a:t>зменшує</a:t>
            </a:r>
            <a:r>
              <a:rPr lang="ru-RU" dirty="0" smtClean="0"/>
              <a:t> </a:t>
            </a:r>
            <a:r>
              <a:rPr lang="ru-RU" dirty="0" err="1" smtClean="0"/>
              <a:t>площу</a:t>
            </a:r>
            <a:r>
              <a:rPr lang="ru-RU" dirty="0" smtClean="0"/>
              <a:t> озер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морів</a:t>
            </a:r>
            <a:r>
              <a:rPr lang="ru-RU" dirty="0" smtClean="0"/>
              <a:t>. Так,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морів</a:t>
            </a:r>
            <a:r>
              <a:rPr lang="ru-RU" dirty="0" smtClean="0"/>
              <a:t> — </a:t>
            </a:r>
            <a:r>
              <a:rPr lang="ru-RU" dirty="0" err="1" smtClean="0"/>
              <a:t>Аральське</a:t>
            </a:r>
            <a:r>
              <a:rPr lang="ru-RU" dirty="0" smtClean="0"/>
              <a:t> —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практично на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екологічної</a:t>
            </a:r>
            <a:r>
              <a:rPr lang="ru-RU" dirty="0" smtClean="0"/>
              <a:t> </a:t>
            </a:r>
            <a:r>
              <a:rPr lang="ru-RU" dirty="0" err="1" smtClean="0"/>
              <a:t>катастрофи</a:t>
            </a:r>
            <a:r>
              <a:rPr lang="ru-RU" dirty="0" smtClean="0"/>
              <a:t>,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обміліло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втратило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половину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об'єму</a:t>
            </a:r>
            <a:r>
              <a:rPr lang="ru-RU" dirty="0" smtClean="0"/>
              <a:t> води.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недосконалості</a:t>
            </a:r>
            <a:r>
              <a:rPr lang="ru-RU" dirty="0" smtClean="0"/>
              <a:t> </a:t>
            </a:r>
            <a:r>
              <a:rPr lang="ru-RU" dirty="0" err="1" smtClean="0"/>
              <a:t>зрошувальних</a:t>
            </a:r>
            <a:r>
              <a:rPr lang="ru-RU" dirty="0" smtClean="0"/>
              <a:t> систем, </a:t>
            </a:r>
            <a:r>
              <a:rPr lang="ru-RU" dirty="0" err="1" smtClean="0"/>
              <a:t>переполивів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підняття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ґрунтових</a:t>
            </a:r>
            <a:r>
              <a:rPr lang="ru-RU" dirty="0" smtClean="0"/>
              <a:t> вод, </a:t>
            </a:r>
            <a:r>
              <a:rPr lang="ru-RU" dirty="0" err="1" smtClean="0"/>
              <a:t>переміщення</a:t>
            </a:r>
            <a:r>
              <a:rPr lang="ru-RU" dirty="0" smtClean="0"/>
              <a:t> солей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глибоких</a:t>
            </a:r>
            <a:r>
              <a:rPr lang="ru-RU" dirty="0" smtClean="0"/>
              <a:t> </a:t>
            </a:r>
            <a:r>
              <a:rPr lang="ru-RU" dirty="0" err="1" smtClean="0"/>
              <a:t>горизонтів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в </a:t>
            </a:r>
            <a:r>
              <a:rPr lang="ru-RU" dirty="0" err="1" smtClean="0"/>
              <a:t>поверхневі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до </a:t>
            </a:r>
            <a:r>
              <a:rPr lang="ru-RU" dirty="0" err="1" smtClean="0"/>
              <a:t>вторинного</a:t>
            </a:r>
            <a:r>
              <a:rPr lang="ru-RU" dirty="0" smtClean="0"/>
              <a:t> </a:t>
            </a:r>
            <a:r>
              <a:rPr lang="ru-RU" dirty="0" err="1" smtClean="0"/>
              <a:t>засолення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0" name="Picture 2" descr="http://junction.in.ua/wp-content/uploads/2011/10/lake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73016"/>
            <a:ext cx="6927726" cy="31220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940152" y="548680"/>
            <a:ext cx="3203847" cy="5760640"/>
          </a:xfrm>
        </p:spPr>
        <p:txBody>
          <a:bodyPr>
            <a:noAutofit/>
          </a:bodyPr>
          <a:lstStyle/>
          <a:p>
            <a:r>
              <a:rPr lang="ru-RU" sz="2200" dirty="0" err="1" smtClean="0"/>
              <a:t>Аварія</a:t>
            </a:r>
            <a:r>
              <a:rPr lang="ru-RU" sz="2200" dirty="0" smtClean="0"/>
              <a:t> на </a:t>
            </a:r>
            <a:r>
              <a:rPr lang="ru-RU" sz="2200" dirty="0" err="1" smtClean="0"/>
              <a:t>Чорнобильській</a:t>
            </a:r>
            <a:r>
              <a:rPr lang="ru-RU" sz="2200" dirty="0" smtClean="0"/>
              <a:t> </a:t>
            </a:r>
            <a:r>
              <a:rPr lang="ru-RU" sz="2200" dirty="0" err="1" smtClean="0"/>
              <a:t>атомній</a:t>
            </a:r>
            <a:r>
              <a:rPr lang="ru-RU" sz="2200" dirty="0" smtClean="0"/>
              <a:t> </a:t>
            </a:r>
            <a:r>
              <a:rPr lang="ru-RU" sz="2200" dirty="0" err="1" smtClean="0"/>
              <a:t>електростанції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усією</a:t>
            </a:r>
            <a:r>
              <a:rPr lang="ru-RU" sz="2200" dirty="0" smtClean="0"/>
              <a:t> </a:t>
            </a:r>
            <a:r>
              <a:rPr lang="ru-RU" sz="2200" dirty="0" err="1" smtClean="0"/>
              <a:t>гостротою</a:t>
            </a:r>
            <a:r>
              <a:rPr lang="ru-RU" sz="2200" dirty="0" smtClean="0"/>
              <a:t> показала </a:t>
            </a:r>
            <a:r>
              <a:rPr lang="ru-RU" sz="2200" dirty="0" err="1" smtClean="0"/>
              <a:t>страшенну</a:t>
            </a:r>
            <a:r>
              <a:rPr lang="ru-RU" sz="2200" dirty="0" smtClean="0"/>
              <a:t> </a:t>
            </a:r>
            <a:r>
              <a:rPr lang="ru-RU" sz="2200" dirty="0" err="1" smtClean="0"/>
              <a:t>небезпеку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біосфери</a:t>
            </a:r>
            <a:r>
              <a:rPr lang="ru-RU" sz="2200" dirty="0" smtClean="0"/>
              <a:t> </a:t>
            </a:r>
            <a:r>
              <a:rPr lang="ru-RU" sz="2200" dirty="0" err="1" smtClean="0"/>
              <a:t>радіоактивного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забруднення</a:t>
            </a:r>
            <a:r>
              <a:rPr lang="ru-RU" sz="2200" dirty="0" smtClean="0"/>
              <a:t>. За масштабами </a:t>
            </a:r>
            <a:r>
              <a:rPr lang="ru-RU" sz="2200" dirty="0" err="1" smtClean="0"/>
              <a:t>свого</a:t>
            </a:r>
            <a:r>
              <a:rPr lang="ru-RU" sz="2200" dirty="0" smtClean="0"/>
              <a:t> негативного </a:t>
            </a:r>
            <a:r>
              <a:rPr lang="ru-RU" sz="2200" dirty="0" err="1" smtClean="0"/>
              <a:t>впливу</a:t>
            </a:r>
            <a:r>
              <a:rPr lang="ru-RU" sz="2200" dirty="0" smtClean="0"/>
              <a:t> на </a:t>
            </a:r>
            <a:r>
              <a:rPr lang="ru-RU" sz="2200" dirty="0" err="1" smtClean="0"/>
              <a:t>навколишнє</a:t>
            </a:r>
            <a:r>
              <a:rPr lang="ru-RU" sz="2200" dirty="0" smtClean="0"/>
              <a:t> </a:t>
            </a:r>
            <a:r>
              <a:rPr lang="ru-RU" sz="2200" dirty="0" err="1" smtClean="0"/>
              <a:t>середовище</a:t>
            </a:r>
            <a:r>
              <a:rPr lang="ru-RU" sz="2200" dirty="0" smtClean="0"/>
              <a:t> </a:t>
            </a:r>
            <a:r>
              <a:rPr lang="ru-RU" sz="2200" dirty="0" err="1" smtClean="0"/>
              <a:t>ця</a:t>
            </a:r>
            <a:r>
              <a:rPr lang="ru-RU" sz="2200" dirty="0" smtClean="0"/>
              <a:t> катастрофа не </a:t>
            </a:r>
            <a:r>
              <a:rPr lang="ru-RU" sz="2200" dirty="0" err="1" smtClean="0"/>
              <a:t>має</a:t>
            </a:r>
            <a:r>
              <a:rPr lang="ru-RU" sz="2200" dirty="0" smtClean="0"/>
              <a:t> </a:t>
            </a:r>
            <a:r>
              <a:rPr lang="ru-RU" sz="2200" dirty="0" err="1" smtClean="0"/>
              <a:t>аналогів</a:t>
            </a:r>
            <a:r>
              <a:rPr lang="ru-RU" sz="2200" dirty="0" smtClean="0"/>
              <a:t> у </a:t>
            </a:r>
            <a:r>
              <a:rPr lang="ru-RU" sz="2200" dirty="0" err="1" smtClean="0"/>
              <a:t>світі</a:t>
            </a:r>
            <a:r>
              <a:rPr lang="ru-RU" sz="2200" dirty="0" smtClean="0"/>
              <a:t>. Тому </a:t>
            </a:r>
            <a:r>
              <a:rPr lang="ru-RU" sz="2200" dirty="0" err="1" smtClean="0"/>
              <a:t>вчені</a:t>
            </a:r>
            <a:r>
              <a:rPr lang="ru-RU" sz="2200" dirty="0" smtClean="0"/>
              <a:t> </a:t>
            </a:r>
            <a:r>
              <a:rPr lang="ru-RU" sz="2200" dirty="0" err="1" smtClean="0"/>
              <a:t>багатьох</a:t>
            </a:r>
            <a:r>
              <a:rPr lang="ru-RU" sz="2200" dirty="0" smtClean="0"/>
              <a:t> </a:t>
            </a:r>
            <a:r>
              <a:rPr lang="ru-RU" sz="2200" dirty="0" err="1" smtClean="0"/>
              <a:t>країн</a:t>
            </a:r>
            <a:r>
              <a:rPr lang="ru-RU" sz="2200" dirty="0" smtClean="0"/>
              <a:t> </a:t>
            </a:r>
            <a:r>
              <a:rPr lang="ru-RU" sz="2200" dirty="0" err="1" smtClean="0"/>
              <a:t>нашої</a:t>
            </a:r>
            <a:r>
              <a:rPr lang="ru-RU" sz="2200" dirty="0" smtClean="0"/>
              <a:t> </a:t>
            </a:r>
            <a:r>
              <a:rPr lang="ru-RU" sz="2200" dirty="0" err="1" smtClean="0"/>
              <a:t>планети</a:t>
            </a:r>
            <a:r>
              <a:rPr lang="ru-RU" sz="2200" dirty="0" smtClean="0"/>
              <a:t> </a:t>
            </a:r>
            <a:r>
              <a:rPr lang="ru-RU" sz="2200" dirty="0" err="1" smtClean="0"/>
              <a:t>об'єднали</a:t>
            </a:r>
            <a:r>
              <a:rPr lang="ru-RU" sz="2200" dirty="0" smtClean="0"/>
              <a:t> </a:t>
            </a:r>
            <a:r>
              <a:rPr lang="ru-RU" sz="2200" dirty="0" err="1" smtClean="0"/>
              <a:t>свої</a:t>
            </a:r>
            <a:r>
              <a:rPr lang="ru-RU" sz="2200" dirty="0" smtClean="0"/>
              <a:t> </a:t>
            </a:r>
            <a:r>
              <a:rPr lang="ru-RU" sz="2200" dirty="0" err="1" smtClean="0"/>
              <a:t>зусилля</a:t>
            </a:r>
            <a:r>
              <a:rPr lang="ru-RU" sz="2200" dirty="0" smtClean="0"/>
              <a:t> у </a:t>
            </a:r>
            <a:r>
              <a:rPr lang="ru-RU" sz="2200" dirty="0" err="1" smtClean="0"/>
              <a:t>пошуках</a:t>
            </a:r>
            <a:r>
              <a:rPr lang="ru-RU" sz="2200" dirty="0" smtClean="0"/>
              <a:t> </a:t>
            </a:r>
            <a:r>
              <a:rPr lang="ru-RU" sz="2200" dirty="0" err="1" smtClean="0"/>
              <a:t>способів</a:t>
            </a:r>
            <a:r>
              <a:rPr lang="ru-RU" sz="2200" dirty="0" smtClean="0"/>
              <a:t> </a:t>
            </a:r>
            <a:r>
              <a:rPr lang="ru-RU" sz="2200" dirty="0" err="1" smtClean="0"/>
              <a:t>ліквідації</a:t>
            </a:r>
            <a:r>
              <a:rPr lang="ru-RU" sz="2200" dirty="0" smtClean="0"/>
              <a:t> </a:t>
            </a:r>
            <a:r>
              <a:rPr lang="ru-RU" sz="2200" dirty="0" err="1" smtClean="0"/>
              <a:t>наслідків</a:t>
            </a:r>
            <a:r>
              <a:rPr lang="ru-RU" sz="2200" dirty="0" smtClean="0"/>
              <a:t> </a:t>
            </a:r>
            <a:r>
              <a:rPr lang="ru-RU" sz="2200" dirty="0" err="1" smtClean="0"/>
              <a:t>цієї</a:t>
            </a:r>
            <a:r>
              <a:rPr lang="ru-RU" sz="2200" dirty="0" smtClean="0"/>
              <a:t> </a:t>
            </a:r>
            <a:r>
              <a:rPr lang="ru-RU" sz="2200" dirty="0" err="1" smtClean="0"/>
              <a:t>аварії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 descr="новый коллаж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81" b="2581"/>
          <a:stretch>
            <a:fillRect/>
          </a:stretch>
        </p:blipFill>
        <p:spPr>
          <a:xfrm>
            <a:off x="251520" y="692696"/>
            <a:ext cx="5619558" cy="5328592"/>
          </a:xfr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Четыре сезона: 16 x 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ourSeasons_16x9_TP104001540" id="{F905817E-0C26-4527-B132-06F12AB95976}" vid="{25E166E1-7407-4320-8DFC-C03D6D1090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TS104001541</Template>
  <TotalTime>555</TotalTime>
  <Words>439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Четыре сезона: 16 x 9</vt:lpstr>
      <vt:lpstr>антропогенний вплив на природне середовище на сучасному етапі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Наслідки антропогенного впливу на природне середовище на сучасному етапі</dc:title>
  <dc:creator>Olia</dc:creator>
  <cp:lastModifiedBy>DELL</cp:lastModifiedBy>
  <cp:revision>18</cp:revision>
  <dcterms:created xsi:type="dcterms:W3CDTF">2014-02-23T08:39:50Z</dcterms:created>
  <dcterms:modified xsi:type="dcterms:W3CDTF">2014-03-08T14:55:11Z</dcterms:modified>
</cp:coreProperties>
</file>