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  <a:srgbClr val="8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3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66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50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88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931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58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810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64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9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67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61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43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D2CB-7445-43BD-90A9-3286E6CD6A4E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4B2C-9007-43CF-89EE-D8DF10AC5C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38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" y="195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6694512" cy="4176463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33CC33"/>
                </a:solidFill>
              </a:rPr>
              <a:t>«Забруднення в Україні»</a:t>
            </a:r>
            <a:endParaRPr lang="uk-UA" sz="80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/>
              <a:t>Велику проблему в Україні становить й утилізація, складування та знищення відходів промисловості. З урахуванням сучасного технологічного рівня переробки відходів в Україні серед загальної кількості відходів, що утворюються щороку, реальну цінність становлять 410-430 </a:t>
            </a:r>
            <a:r>
              <a:rPr lang="uk-UA" sz="2800" dirty="0" err="1" smtClean="0"/>
              <a:t>млн</a:t>
            </a:r>
            <a:r>
              <a:rPr lang="uk-UA" sz="2800" dirty="0" smtClean="0"/>
              <a:t> тонн. Утилізується лише третина загальної кількості відходів. Площа земель, зайнята тільки під відвали видобутку і відходи збагачення та переробки мінеральної сировини, становить близько 160 тис. гектарів. З кожним роком їхня кількість збільшується.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511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" y="46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5904656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dirty="0" smtClean="0"/>
              <a:t>Дякую за увагу!</a:t>
            </a:r>
            <a:endParaRPr lang="uk-UA" sz="6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67744" y="4869160"/>
            <a:ext cx="3298304" cy="291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2000" dirty="0" smtClean="0"/>
              <a:t>Презентацію виконала</a:t>
            </a:r>
          </a:p>
          <a:p>
            <a:pPr marL="0" indent="0">
              <a:buFont typeface="Arial" pitchFamily="34" charset="0"/>
              <a:buNone/>
            </a:pPr>
            <a:r>
              <a:rPr lang="uk-UA" sz="2000" dirty="0" smtClean="0"/>
              <a:t>Учениця 11-Б класу</a:t>
            </a:r>
          </a:p>
          <a:p>
            <a:pPr marL="0" indent="0">
              <a:buFont typeface="Arial" pitchFamily="34" charset="0"/>
              <a:buNone/>
            </a:pPr>
            <a:r>
              <a:rPr lang="uk-UA" sz="2000" dirty="0" smtClean="0"/>
              <a:t>Черкаської ЗОШ №12</a:t>
            </a:r>
          </a:p>
          <a:p>
            <a:pPr marL="0" indent="0">
              <a:buFont typeface="Arial" pitchFamily="34" charset="0"/>
              <a:buNone/>
            </a:pPr>
            <a:r>
              <a:rPr lang="uk-UA" sz="2000" dirty="0" err="1" smtClean="0"/>
              <a:t>Стефанова</a:t>
            </a:r>
            <a:r>
              <a:rPr lang="uk-UA" sz="2000" dirty="0" smtClean="0"/>
              <a:t> Вікторія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035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5770984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33CC33"/>
                </a:solidFill>
              </a:rPr>
              <a:t>Забруднення атмосферного повітря</a:t>
            </a:r>
            <a:endParaRPr lang="uk-UA" sz="3600" dirty="0">
              <a:solidFill>
                <a:srgbClr val="33CC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196752"/>
            <a:ext cx="5698976" cy="388843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800000"/>
                </a:solidFill>
              </a:rPr>
              <a:t>Джерелами забруднення атмосферного повітря в Україні є енергетика, металургія, вугільна, машинобудівна, хімічна промисловість, сільськогосподарське виробництво, комунально-побутове господарство та транспорт.</a:t>
            </a:r>
          </a:p>
          <a:p>
            <a:r>
              <a:rPr lang="uk-UA" sz="2400" dirty="0" smtClean="0">
                <a:solidFill>
                  <a:srgbClr val="800000"/>
                </a:solidFill>
              </a:rPr>
              <a:t>Транспорт сьогодні є одним з найбільших джерел забруднення атмосфери. Транспортні засоби, що використовують як пальне різні види нафтопродуктів, викидають в атмосферу 95% свинцю, 47% оксиду карбону та 31% вуглеводнів. </a:t>
            </a:r>
            <a:endParaRPr lang="uk-UA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771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37441C"/>
                </a:solidFill>
              </a:rPr>
              <a:t>України, зокрема, в Києві, Харкові, Севастополі, Одесі, шкідливі викиди в повітря внаслідок роботи автотранспорту перевищують 50% загальної кількості.</a:t>
            </a:r>
          </a:p>
          <a:p>
            <a:r>
              <a:rPr lang="uk-UA" sz="2400" dirty="0" smtClean="0">
                <a:solidFill>
                  <a:srgbClr val="37441C"/>
                </a:solidFill>
              </a:rPr>
              <a:t>З галузей промисловості найбільше забруднюють атмосферу енергетика (32%), металургія (27%), вугільна промисловість (23%). </a:t>
            </a:r>
          </a:p>
          <a:p>
            <a:r>
              <a:rPr lang="uk-UA" sz="2400" dirty="0" smtClean="0">
                <a:solidFill>
                  <a:srgbClr val="37441C"/>
                </a:solidFill>
              </a:rPr>
              <a:t>Найбільш негативного впливу зазнають міста Дніпропетровськ, Дніпродзержинськ, Кривий Ріг, Маріуполь, Донецьк, Дебальцеве, Макіївка, Бурштин, Запоріжжя, Луганськ.</a:t>
            </a:r>
            <a:endParaRPr lang="uk-UA" sz="2400" dirty="0">
              <a:solidFill>
                <a:srgbClr val="37441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528392" cy="23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3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37441C"/>
                </a:solidFill>
              </a:rPr>
              <a:t>Забруднення ґрунтів України</a:t>
            </a:r>
            <a:endParaRPr lang="uk-UA" dirty="0">
              <a:solidFill>
                <a:srgbClr val="37441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340768"/>
            <a:ext cx="6347048" cy="4497363"/>
          </a:xfrm>
        </p:spPr>
        <p:txBody>
          <a:bodyPr>
            <a:noAutofit/>
          </a:bodyPr>
          <a:lstStyle/>
          <a:p>
            <a:r>
              <a:rPr lang="uk-UA" sz="2200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собливе значення для життя і виробничої діяльності людей в Україні відіграють земельні ресурси, їхнє раціональне використання, збереження, підвищення родючості ґрунтів - неодмінна умова нарощування продовольчого потенціалу держави. </a:t>
            </a:r>
          </a:p>
          <a:p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</a:rPr>
              <a:t>Для потреб виробництва сільськогосподарської продукції залучено понад 70% території суходолу. Розораність територій становить 57,5%, у СІНА - 15,8%, Великій Британії, Франції, Німеччині - 28-32%. Найбільш еродовані сільськогосподарські угіддя у Донецькій - 70,1%, Луганській - 63,5% та Одеській областях - 52,2%. </a:t>
            </a:r>
            <a:endParaRPr lang="uk-UA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37441C"/>
                </a:solidFill>
              </a:rPr>
              <a:t>Ситуація із забрудненням територій ускладнилась після аварії на Чорнобильській АЄС. З використання вилучено 119 тис. га сільськогосподарських угідь, у тому числі 65 тис. га ріллі. В Україні є також величезна небезпечна територія, площею 50 тис. км2, забруднена радіонуклідами, яка лежить за межами зони відчуження.</a:t>
            </a:r>
          </a:p>
          <a:p>
            <a:endParaRPr lang="uk-UA" sz="2000" dirty="0" smtClean="0">
              <a:solidFill>
                <a:srgbClr val="37441C"/>
              </a:solidFill>
            </a:endParaRPr>
          </a:p>
          <a:p>
            <a:r>
              <a:rPr lang="uk-UA" sz="2000" dirty="0" smtClean="0">
                <a:solidFill>
                  <a:srgbClr val="37441C"/>
                </a:solidFill>
              </a:rPr>
              <a:t>Залишається невирішеним питання охорони землі при видобутку корисних копалин. В Україні налічується понад 160 тис. га землі, яка потребує рекультивації.</a:t>
            </a:r>
          </a:p>
          <a:p>
            <a:endParaRPr lang="uk-UA" sz="2000" dirty="0" smtClean="0">
              <a:solidFill>
                <a:srgbClr val="37441C"/>
              </a:solidFill>
            </a:endParaRPr>
          </a:p>
          <a:p>
            <a:r>
              <a:rPr lang="uk-UA" sz="2000" dirty="0" smtClean="0">
                <a:solidFill>
                  <a:srgbClr val="37441C"/>
                </a:solidFill>
              </a:rPr>
              <a:t>Таким чином, сучасне використання земельних ресурсів України не відповідає вимогам раціонального природокористування. Порушено, зокрема, екологічно допустиме співвідношення площ ріллі, природних кормових угідь, лісових насаджень, що негативно впливає на стійкість </a:t>
            </a:r>
            <a:r>
              <a:rPr lang="uk-UA" sz="2000" dirty="0" err="1" smtClean="0">
                <a:solidFill>
                  <a:srgbClr val="37441C"/>
                </a:solidFill>
              </a:rPr>
              <a:t>агроландшафту</a:t>
            </a:r>
            <a:r>
              <a:rPr lang="uk-UA" sz="2000" dirty="0" smtClean="0">
                <a:solidFill>
                  <a:srgbClr val="37441C"/>
                </a:solidFill>
              </a:rPr>
              <a:t>.</a:t>
            </a:r>
            <a:endParaRPr lang="uk-UA" sz="2000" dirty="0">
              <a:solidFill>
                <a:srgbClr val="374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7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37441C"/>
                </a:solidFill>
              </a:rPr>
              <a:t>Відходи</a:t>
            </a:r>
            <a:endParaRPr lang="uk-UA" sz="6600" dirty="0">
              <a:solidFill>
                <a:srgbClr val="37441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Нагальною залишається проблема відходів. Місця їхнього зосередження не відповідають санітарно-гігієнічним вимогам, спричиняють інтенсивне забруднення ґрунтів, поверхневих і підземних вод, а також атмосферного повітря.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Питання накопичення та утилізації відходів є однією з основних екологічних проблем нашої держави. На сьогодні на території України накопичено 5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млрд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тонн токсичних відходів, серед яких найнебезпечнішими є важкі метали, нафтопродукти, непридатні для застосування пестициди.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/>
              <a:t>В Україні вже накопичилось 35 </a:t>
            </a:r>
            <a:r>
              <a:rPr lang="uk-UA" sz="2400" dirty="0" err="1" smtClean="0"/>
              <a:t>млрд</a:t>
            </a:r>
            <a:r>
              <a:rPr lang="uk-UA" sz="2400" dirty="0" smtClean="0"/>
              <a:t> т сміття - відходів виробництва та споживання. А площа земель, яка зайнята цими відходами, дорівнює 130 тис. га. Великою проблемою стають муніципальні відходи, обсяг яких щорічно досягає 10-11 </a:t>
            </a:r>
            <a:r>
              <a:rPr lang="uk-UA" sz="2400" dirty="0" err="1" smtClean="0"/>
              <a:t>млрд</a:t>
            </a:r>
            <a:r>
              <a:rPr lang="uk-UA" sz="2400" dirty="0" smtClean="0"/>
              <a:t> тонн, хоча їх можна використовувати у вітчизняній промисловості як вторинну сировину. Звідси і енергозбереження, і ресурсозбереження, і збереження здоров'я наших людей. </a:t>
            </a:r>
            <a:endParaRPr lang="uk-UA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09120"/>
            <a:ext cx="292803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151235" cy="198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45" y="-11828"/>
            <a:ext cx="9639300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5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569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«Забруднення в Україні»</vt:lpstr>
      <vt:lpstr>Забруднення атмосферного повітря</vt:lpstr>
      <vt:lpstr>Презентация PowerPoint</vt:lpstr>
      <vt:lpstr>Забруднення ґрунтів України</vt:lpstr>
      <vt:lpstr>Презентация PowerPoint</vt:lpstr>
      <vt:lpstr>Презентация PowerPoint</vt:lpstr>
      <vt:lpstr>Відходи</vt:lpstr>
      <vt:lpstr>В Україні вже накопичилось 35 млрд т сміття - відходів виробництва та споживання. А площа земель, яка зайнята цими відходами, дорівнює 130 тис. га. Великою проблемою стають муніципальні відходи, обсяг яких щорічно досягає 10-11 млрд тонн, хоча їх можна використовувати у вітчизняній промисловості як вторинну сировину. Звідси і енергозбереження, і ресурсозбереження, і збереження здоров'я наших людей. </vt:lpstr>
      <vt:lpstr>Презентация PowerPoint</vt:lpstr>
      <vt:lpstr>Велику проблему в Україні становить й утилізація, складування та знищення відходів промисловості. З урахуванням сучасного технологічного рівня переробки відходів в Україні серед загальної кількості відходів, що утворюються щороку, реальну цінність становлять 410-430 млн тонн. Утилізується лише третина загальної кількості відходів. Площа земель, зайнята тільки під відвали видобутку і відходи збагачення та переробки мінеральної сировини, становить близько 160 тис. гектарів. З кожним роком їхня кількість збільшується.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«Забруднення в Україні»</dc:title>
  <dc:creator>Vikusya</dc:creator>
  <cp:lastModifiedBy>Vikusya</cp:lastModifiedBy>
  <cp:revision>5</cp:revision>
  <dcterms:created xsi:type="dcterms:W3CDTF">2014-12-03T20:56:33Z</dcterms:created>
  <dcterms:modified xsi:type="dcterms:W3CDTF">2014-12-03T21:40:11Z</dcterms:modified>
</cp:coreProperties>
</file>