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739D-606E-4DA5-9CE8-BA976688822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1EFB-E1B9-41C9-A162-2E382E68D8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739D-606E-4DA5-9CE8-BA976688822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1EFB-E1B9-41C9-A162-2E382E68D8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739D-606E-4DA5-9CE8-BA976688822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1EFB-E1B9-41C9-A162-2E382E68D8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739D-606E-4DA5-9CE8-BA976688822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1EFB-E1B9-41C9-A162-2E382E68D8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739D-606E-4DA5-9CE8-BA976688822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1EFB-E1B9-41C9-A162-2E382E68D8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739D-606E-4DA5-9CE8-BA976688822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1EFB-E1B9-41C9-A162-2E382E68D8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739D-606E-4DA5-9CE8-BA976688822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1EFB-E1B9-41C9-A162-2E382E68D8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739D-606E-4DA5-9CE8-BA976688822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1EFB-E1B9-41C9-A162-2E382E68D8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739D-606E-4DA5-9CE8-BA976688822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1EFB-E1B9-41C9-A162-2E382E68D8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739D-606E-4DA5-9CE8-BA976688822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1EFB-E1B9-41C9-A162-2E382E68D8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739D-606E-4DA5-9CE8-BA976688822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531EFB-E1B9-41C9-A162-2E382E68D89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76739D-606E-4DA5-9CE8-BA976688822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531EFB-E1B9-41C9-A162-2E382E68D89C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2910185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Презентація на тему:</a:t>
            </a:r>
            <a:br>
              <a:rPr lang="uk-UA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000" dirty="0" err="1" smtClean="0">
                <a:latin typeface="Times New Roman" pitchFamily="18" charset="0"/>
                <a:cs typeface="Times New Roman" pitchFamily="18" charset="0"/>
              </a:rPr>
              <a:t>”Екологічні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проблеми ГЕС і можливі варіанти </a:t>
            </a:r>
            <a:r>
              <a:rPr lang="uk-UA" sz="4000" dirty="0" err="1" smtClean="0">
                <a:latin typeface="Times New Roman" pitchFamily="18" charset="0"/>
                <a:cs typeface="Times New Roman" pitchFamily="18" charset="0"/>
              </a:rPr>
              <a:t>розв’язку”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93305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иконала учениця 42-Е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групи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uk-UA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Шманай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Тетяна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Загальні відомості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5194920" cy="5040559"/>
          </a:xfrm>
        </p:spPr>
        <p:txBody>
          <a:bodyPr>
            <a:normAutofit/>
          </a:bodyPr>
          <a:lstStyle/>
          <a:p>
            <a:pPr>
              <a:buNone/>
            </a:pPr>
            <a:endParaRPr lang="uk-UA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ГЕС</a:t>
            </a:r>
            <a:r>
              <a:rPr lang="uk-UA" b="1" i="1" dirty="0" smtClean="0"/>
              <a:t> </a:t>
            </a:r>
            <a:r>
              <a:rPr lang="uk-UA" dirty="0" smtClean="0"/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комплекс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устаткування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енергія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потоку води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перетворюється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електричну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енергію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    Гідроенергетика посідає третє місце в енергетичному комплексі України, займає приблизно 8%.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Середньорічний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виробіток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електроенергії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гідроелектростанціями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дорівнює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10,8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кВт*год</a:t>
            </a:r>
          </a:p>
          <a:p>
            <a:pPr>
              <a:buNone/>
            </a:pP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img.tyzhden.ua/Content/PhotoAlbum/2011/10.11/28/microhydropow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700808"/>
            <a:ext cx="3024336" cy="26651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Основні потужні ГЕС України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2" y="1844822"/>
          <a:ext cx="8280920" cy="327891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{0505E3EF-67EA-436B-97B2-0124C06EBD24}</a:tableStyleId>
              </a:tblPr>
              <a:tblGrid>
                <a:gridCol w="1656184"/>
                <a:gridCol w="1656184"/>
                <a:gridCol w="1656184"/>
                <a:gridCol w="1656184"/>
                <a:gridCol w="1656184"/>
              </a:tblGrid>
              <a:tr h="936106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Річка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Потужність,</a:t>
                      </a:r>
                      <a:r>
                        <a:rPr lang="uk-UA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МВт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Напруга, кВ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Середнє</a:t>
                      </a:r>
                      <a:r>
                        <a:rPr kumimoji="0" lang="ru-RU" sz="16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річне</a:t>
                      </a:r>
                      <a:r>
                        <a:rPr kumimoji="0" lang="ru-RU" sz="16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виробництво</a:t>
                      </a:r>
                      <a:r>
                        <a:rPr kumimoji="0" lang="ru-RU" sz="16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/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млн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600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кВт*год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1888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Київська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Дніпро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408,5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22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Дніпровська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Дніпро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1569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330/154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4008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Дніпродзержинська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Дніпро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1328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608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Каховська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Дніпро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1489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Екологічні проблеми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4906888" cy="3869784"/>
          </a:xfrm>
        </p:spPr>
        <p:txBody>
          <a:bodyPr/>
          <a:lstStyle/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серйозними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загальними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є: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Затоплення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земель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вилучення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господарського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обороту;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швидкості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течії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річок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уповільнення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водообміну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самоочищення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Зміна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мікроклімату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оточуючої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Підтоплення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берегів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заболочування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зсувних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Збитки у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сільскому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господарстві.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ru-RU" dirty="0"/>
          </a:p>
        </p:txBody>
      </p:sp>
      <p:pic>
        <p:nvPicPr>
          <p:cNvPr id="2050" name="Picture 2" descr="Екологічні ГЕС шкодять природі краю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844824"/>
            <a:ext cx="3014499" cy="2171864"/>
          </a:xfrm>
          <a:prstGeom prst="rect">
            <a:avLst/>
          </a:prstGeom>
          <a:noFill/>
          <a:effectLst/>
        </p:spPr>
      </p:pic>
      <p:pic>
        <p:nvPicPr>
          <p:cNvPr id="2052" name="Picture 4" descr="http://portal.lviv.ua/img/201203141707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149080"/>
            <a:ext cx="3061182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Варіанти вирішення проблем: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Облік і аналіз природного біогенного і антропогенного навантаження.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МГЕС, ЕНГЕС,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ГаЕС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Будівельні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реструктуризації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модернізації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функціональності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ГЕС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адаптація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воріт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реструктуризація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вихідного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потоку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мосту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Механічні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воріт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ручним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управлінням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захисні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фільтри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ряски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персоналу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операторів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експлуатації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ГЕС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/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Розумне й продумане будівництво водосховищ.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</TotalTime>
  <Words>213</Words>
  <Application>Microsoft Office PowerPoint</Application>
  <PresentationFormat>Экран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Презентація на тему: ”Екологічні проблеми ГЕС і можливі варіанти розв’язку”</vt:lpstr>
      <vt:lpstr>Загальні відомості</vt:lpstr>
      <vt:lpstr>Основні потужні ГЕС України</vt:lpstr>
      <vt:lpstr>Екологічні проблеми</vt:lpstr>
      <vt:lpstr>Варіанти вирішення проблем: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”Екологічні проблеми ГЕС і можливі варіанти розв’язку”</dc:title>
  <dc:creator>User</dc:creator>
  <cp:lastModifiedBy>User</cp:lastModifiedBy>
  <cp:revision>12</cp:revision>
  <dcterms:created xsi:type="dcterms:W3CDTF">2013-12-17T18:00:46Z</dcterms:created>
  <dcterms:modified xsi:type="dcterms:W3CDTF">2013-12-17T20:00:53Z</dcterms:modified>
</cp:coreProperties>
</file>