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0D9-EF07-4F81-8189-6FD2A8A3300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189-F965-4FAC-9CF5-279B9DD25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0D9-EF07-4F81-8189-6FD2A8A3300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189-F965-4FAC-9CF5-279B9DD25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0D9-EF07-4F81-8189-6FD2A8A3300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189-F965-4FAC-9CF5-279B9DD25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0D9-EF07-4F81-8189-6FD2A8A3300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189-F965-4FAC-9CF5-279B9DD25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0D9-EF07-4F81-8189-6FD2A8A3300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189-F965-4FAC-9CF5-279B9DD25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0D9-EF07-4F81-8189-6FD2A8A3300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189-F965-4FAC-9CF5-279B9DD25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0D9-EF07-4F81-8189-6FD2A8A3300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189-F965-4FAC-9CF5-279B9DD25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0D9-EF07-4F81-8189-6FD2A8A3300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189-F965-4FAC-9CF5-279B9DD25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0D9-EF07-4F81-8189-6FD2A8A3300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189-F965-4FAC-9CF5-279B9DD25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0D9-EF07-4F81-8189-6FD2A8A3300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189-F965-4FAC-9CF5-279B9DD25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00D9-EF07-4F81-8189-6FD2A8A3300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2189-F965-4FAC-9CF5-279B9DD25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70000" contrast="-70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500D9-EF07-4F81-8189-6FD2A8A3300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2189-F965-4FAC-9CF5-279B9DD253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204864"/>
            <a:ext cx="6264696" cy="2160240"/>
          </a:xfrm>
        </p:spPr>
        <p:txBody>
          <a:bodyPr>
            <a:normAutofit/>
          </a:bodyPr>
          <a:lstStyle/>
          <a:p>
            <a:r>
              <a:rPr lang="ru-RU" dirty="0" smtClean="0"/>
              <a:t>Природні небезпеки</a:t>
            </a:r>
            <a:endParaRPr lang="ru-RU" dirty="0"/>
          </a:p>
        </p:txBody>
      </p:sp>
      <p:pic>
        <p:nvPicPr>
          <p:cNvPr id="4" name="Enya - I dont wanna know (минус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4307688" y="2067800"/>
            <a:ext cx="624352" cy="6243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70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632">
        <p:fade/>
      </p:transition>
    </mc:Choice>
    <mc:Fallback>
      <p:transition spd="med" advTm="66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302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1486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0872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 наш </a:t>
            </a:r>
            <a:r>
              <a:rPr lang="ru-RU" sz="2000" dirty="0" err="1" smtClean="0"/>
              <a:t>цивілізований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технічно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розвинений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людство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залежним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явищ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час­то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катастрофічний</a:t>
            </a:r>
            <a:r>
              <a:rPr lang="ru-RU" sz="2000" dirty="0" smtClean="0"/>
              <a:t> характер. </a:t>
            </a:r>
            <a:r>
              <a:rPr lang="ru-RU" sz="2000" dirty="0" err="1" smtClean="0"/>
              <a:t>Виверження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вулканів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землетру­си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посухи</a:t>
            </a:r>
            <a:r>
              <a:rPr lang="ru-RU" sz="2000" dirty="0" smtClean="0"/>
              <a:t>, </a:t>
            </a:r>
            <a:r>
              <a:rPr lang="ru-RU" sz="2000" dirty="0" err="1" smtClean="0"/>
              <a:t>селеві</a:t>
            </a:r>
            <a:r>
              <a:rPr lang="ru-RU" sz="2000" dirty="0" smtClean="0"/>
              <a:t> потоки, </a:t>
            </a:r>
            <a:r>
              <a:rPr lang="ru-RU" sz="2000" dirty="0" err="1" smtClean="0"/>
              <a:t>снігові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лавини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спричиняють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заги­бель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людей, </a:t>
            </a:r>
            <a:r>
              <a:rPr lang="ru-RU" sz="2000" dirty="0" err="1" smtClean="0"/>
              <a:t>завдають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величезних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збитків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456384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3312368" cy="2808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8267922"/>
      </p:ext>
    </p:extLst>
  </p:cSld>
  <p:clrMapOvr>
    <a:masterClrMapping/>
  </p:clrMapOvr>
  <p:transition spd="slow" advTm="1797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Тектонічні стихійні лиха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774544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* </a:t>
            </a:r>
            <a:r>
              <a:rPr lang="ru-RU" dirty="0" err="1" smtClean="0"/>
              <a:t>Виверження</a:t>
            </a:r>
            <a:r>
              <a:rPr lang="ru-RU" dirty="0" smtClean="0"/>
              <a:t> </a:t>
            </a:r>
            <a:r>
              <a:rPr lang="ru-RU" dirty="0" err="1" smtClean="0"/>
              <a:t>вулканів</a:t>
            </a:r>
            <a:r>
              <a:rPr lang="ru-RU" dirty="0" smtClean="0"/>
              <a:t>. За </a:t>
            </a:r>
            <a:r>
              <a:rPr lang="ru-RU" dirty="0" err="1" smtClean="0"/>
              <a:t>руйнів­ною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та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яка </a:t>
            </a:r>
            <a:r>
              <a:rPr lang="ru-RU" dirty="0" err="1" smtClean="0"/>
              <a:t>виді­ляється</a:t>
            </a:r>
            <a:r>
              <a:rPr lang="ru-RU" dirty="0" smtClean="0"/>
              <a:t> при </a:t>
            </a:r>
            <a:r>
              <a:rPr lang="ru-RU" dirty="0" err="1" smtClean="0"/>
              <a:t>виверженні</a:t>
            </a:r>
            <a:r>
              <a:rPr lang="ru-RU" dirty="0" smtClean="0"/>
              <a:t> вулкана,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стихійне</a:t>
            </a:r>
            <a:r>
              <a:rPr lang="ru-RU" dirty="0" smtClean="0"/>
              <a:t> лихо </a:t>
            </a:r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найнебезпечніших</a:t>
            </a:r>
            <a:r>
              <a:rPr lang="ru-RU" dirty="0" smtClean="0"/>
              <a:t> для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попелом</a:t>
            </a:r>
            <a:r>
              <a:rPr lang="ru-RU" dirty="0" smtClean="0"/>
              <a:t> та лавою гинули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* </a:t>
            </a:r>
            <a:r>
              <a:rPr lang="ru-RU" dirty="0" err="1" smtClean="0"/>
              <a:t>Землетруси</a:t>
            </a:r>
            <a:r>
              <a:rPr lang="ru-RU" dirty="0" smtClean="0"/>
              <a:t>.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фіксують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 млн. </a:t>
            </a:r>
            <a:r>
              <a:rPr lang="ru-RU" dirty="0" err="1" smtClean="0"/>
              <a:t>сейсмічних</a:t>
            </a:r>
            <a:r>
              <a:rPr lang="ru-RU" dirty="0" smtClean="0"/>
              <a:t> і </a:t>
            </a:r>
            <a:r>
              <a:rPr lang="ru-RU" dirty="0" err="1" smtClean="0"/>
              <a:t>мікросейсмічних</a:t>
            </a:r>
            <a:r>
              <a:rPr lang="ru-RU" dirty="0" smtClean="0"/>
              <a:t> </a:t>
            </a:r>
            <a:r>
              <a:rPr lang="ru-RU" dirty="0" err="1" smtClean="0"/>
              <a:t>коливань</a:t>
            </a:r>
            <a:r>
              <a:rPr lang="ru-RU" dirty="0" smtClean="0"/>
              <a:t>, 100 тис. 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відчуваються</a:t>
            </a:r>
            <a:r>
              <a:rPr lang="ru-RU" dirty="0" smtClean="0"/>
              <a:t> людьми та 1000 </a:t>
            </a:r>
            <a:r>
              <a:rPr lang="ru-RU" dirty="0" err="1" smtClean="0"/>
              <a:t>спричиняють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збитки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3986720" cy="2712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52172"/>
            <a:ext cx="3526072" cy="2649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788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183">
        <p:split orient="vert"/>
      </p:transition>
    </mc:Choice>
    <mc:Fallback>
      <p:transition spd="slow" advTm="2118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Топологічні стихійні лиха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*</a:t>
            </a:r>
            <a:r>
              <a:rPr lang="ru-RU" dirty="0" err="1" smtClean="0"/>
              <a:t>Повінь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значне</a:t>
            </a:r>
            <a:r>
              <a:rPr lang="ru-RU" dirty="0" smtClean="0"/>
              <a:t> </a:t>
            </a:r>
            <a:r>
              <a:rPr lang="ru-RU" dirty="0" err="1" smtClean="0"/>
              <a:t>затоплення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підйому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води в </a:t>
            </a:r>
            <a:r>
              <a:rPr lang="ru-RU" dirty="0" err="1" smtClean="0"/>
              <a:t>річці</a:t>
            </a:r>
            <a:r>
              <a:rPr lang="ru-RU" dirty="0" smtClean="0"/>
              <a:t>, </a:t>
            </a:r>
            <a:r>
              <a:rPr lang="ru-RU" dirty="0" err="1" smtClean="0"/>
              <a:t>озері</a:t>
            </a:r>
            <a:r>
              <a:rPr lang="ru-RU" dirty="0" smtClean="0"/>
              <a:t>, </a:t>
            </a:r>
            <a:r>
              <a:rPr lang="ru-RU" dirty="0" err="1" smtClean="0"/>
              <a:t>водосховищі</a:t>
            </a:r>
            <a:r>
              <a:rPr lang="ru-RU" dirty="0" smtClean="0"/>
              <a:t>, </a:t>
            </a:r>
            <a:r>
              <a:rPr lang="ru-RU" dirty="0" err="1" smtClean="0"/>
              <a:t>спричинене</a:t>
            </a:r>
            <a:r>
              <a:rPr lang="ru-RU" dirty="0" smtClean="0"/>
              <a:t> </a:t>
            </a:r>
            <a:r>
              <a:rPr lang="ru-RU" dirty="0" err="1" smtClean="0"/>
              <a:t>зливами</a:t>
            </a:r>
            <a:r>
              <a:rPr lang="ru-RU" dirty="0" smtClean="0"/>
              <a:t>, </a:t>
            </a:r>
            <a:r>
              <a:rPr lang="ru-RU" dirty="0" err="1" smtClean="0"/>
              <a:t>весняним</a:t>
            </a:r>
            <a:r>
              <a:rPr lang="ru-RU" dirty="0" smtClean="0"/>
              <a:t> </a:t>
            </a:r>
            <a:r>
              <a:rPr lang="ru-RU" dirty="0" err="1" smtClean="0"/>
              <a:t>та­ненням</a:t>
            </a:r>
            <a:r>
              <a:rPr lang="ru-RU" dirty="0" smtClean="0"/>
              <a:t> </a:t>
            </a:r>
            <a:r>
              <a:rPr lang="ru-RU" dirty="0" err="1" smtClean="0"/>
              <a:t>снігу</a:t>
            </a:r>
            <a:r>
              <a:rPr lang="ru-RU" dirty="0" smtClean="0"/>
              <a:t>, </a:t>
            </a:r>
            <a:r>
              <a:rPr lang="ru-RU" dirty="0" err="1" smtClean="0"/>
              <a:t>вітровим</a:t>
            </a:r>
            <a:r>
              <a:rPr lang="ru-RU" dirty="0" smtClean="0"/>
              <a:t> нагоном води, </a:t>
            </a:r>
            <a:r>
              <a:rPr lang="ru-RU" dirty="0" err="1" smtClean="0"/>
              <a:t>руйнуванням</a:t>
            </a:r>
            <a:r>
              <a:rPr lang="ru-RU" dirty="0" smtClean="0"/>
              <a:t> дамб, гребель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Повені</a:t>
            </a:r>
            <a:r>
              <a:rPr lang="ru-RU" dirty="0" smtClean="0"/>
              <a:t> </a:t>
            </a:r>
            <a:r>
              <a:rPr lang="ru-RU" dirty="0" err="1" smtClean="0"/>
              <a:t>завдають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матеріальної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та </a:t>
            </a:r>
            <a:r>
              <a:rPr lang="ru-RU" dirty="0" err="1" smtClean="0"/>
              <a:t>призводять</a:t>
            </a:r>
            <a:r>
              <a:rPr lang="ru-RU" dirty="0" smtClean="0"/>
              <a:t> до </a:t>
            </a:r>
            <a:r>
              <a:rPr lang="ru-RU" dirty="0" err="1" smtClean="0"/>
              <a:t>людських</a:t>
            </a:r>
            <a:r>
              <a:rPr lang="ru-RU" dirty="0" smtClean="0"/>
              <a:t> жертв.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286" y="371006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* </a:t>
            </a:r>
            <a:r>
              <a:rPr lang="ru-RU" dirty="0" err="1" smtClean="0"/>
              <a:t>Зсуви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ковзкі</a:t>
            </a:r>
            <a:r>
              <a:rPr lang="ru-RU" dirty="0" smtClean="0"/>
              <a:t> </a:t>
            </a:r>
            <a:r>
              <a:rPr lang="ru-RU" dirty="0" err="1" smtClean="0"/>
              <a:t>зміщення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 вниз по </a:t>
            </a:r>
            <a:r>
              <a:rPr lang="ru-RU" dirty="0" err="1" smtClean="0"/>
              <a:t>схилу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через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рівноваги</a:t>
            </a:r>
            <a:r>
              <a:rPr lang="ru-RU" dirty="0" smtClean="0"/>
              <a:t>. </a:t>
            </a:r>
            <a:r>
              <a:rPr lang="ru-RU" dirty="0" err="1" smtClean="0"/>
              <a:t>Зсуви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через </a:t>
            </a:r>
            <a:r>
              <a:rPr lang="ru-RU" dirty="0" err="1" smtClean="0"/>
              <a:t>ос­лаблення</a:t>
            </a:r>
            <a:r>
              <a:rPr lang="ru-RU" dirty="0" smtClean="0"/>
              <a:t> </a:t>
            </a:r>
            <a:r>
              <a:rPr lang="ru-RU" dirty="0" err="1" smtClean="0"/>
              <a:t>міцності</a:t>
            </a:r>
            <a:r>
              <a:rPr lang="ru-RU" dirty="0" smtClean="0"/>
              <a:t>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вивітрювання</a:t>
            </a:r>
            <a:r>
              <a:rPr lang="ru-RU" dirty="0" smtClean="0"/>
              <a:t>, </a:t>
            </a:r>
            <a:r>
              <a:rPr lang="ru-RU" dirty="0" err="1" smtClean="0"/>
              <a:t>вими­вання</a:t>
            </a:r>
            <a:r>
              <a:rPr lang="ru-RU" dirty="0" smtClean="0"/>
              <a:t> </a:t>
            </a:r>
            <a:r>
              <a:rPr lang="ru-RU" dirty="0" err="1" smtClean="0"/>
              <a:t>опадами</a:t>
            </a:r>
            <a:r>
              <a:rPr lang="ru-RU" dirty="0" smtClean="0"/>
              <a:t> та </a:t>
            </a:r>
            <a:r>
              <a:rPr lang="ru-RU" dirty="0" err="1" smtClean="0"/>
              <a:t>підземними</a:t>
            </a:r>
            <a:r>
              <a:rPr lang="ru-RU" dirty="0" smtClean="0"/>
              <a:t> водами, </a:t>
            </a:r>
            <a:r>
              <a:rPr lang="ru-RU" dirty="0" err="1" smtClean="0"/>
              <a:t>систематичних</a:t>
            </a:r>
            <a:r>
              <a:rPr lang="ru-RU" dirty="0" smtClean="0"/>
              <a:t> </a:t>
            </a:r>
            <a:r>
              <a:rPr lang="ru-RU" dirty="0" err="1" smtClean="0"/>
              <a:t>поштовхів</a:t>
            </a:r>
            <a:r>
              <a:rPr lang="ru-RU" dirty="0" smtClean="0"/>
              <a:t>, </a:t>
            </a:r>
            <a:r>
              <a:rPr lang="ru-RU" dirty="0" err="1" smtClean="0"/>
              <a:t>нерозважливої</a:t>
            </a:r>
            <a:r>
              <a:rPr lang="ru-RU" dirty="0" smtClean="0"/>
              <a:t> </a:t>
            </a:r>
            <a:r>
              <a:rPr lang="ru-RU" dirty="0" err="1" smtClean="0"/>
              <a:t>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9"/>
            <a:ext cx="3466356" cy="2729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89040"/>
            <a:ext cx="3466356" cy="2664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6432565"/>
      </p:ext>
    </p:extLst>
  </p:cSld>
  <p:clrMapOvr>
    <a:masterClrMapping/>
  </p:clrMapOvr>
  <p:transition spd="slow" advTm="3081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6790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* </a:t>
            </a:r>
            <a:r>
              <a:rPr lang="ru-RU" dirty="0" err="1" smtClean="0"/>
              <a:t>Снігові</a:t>
            </a:r>
            <a:r>
              <a:rPr lang="ru-RU" dirty="0" smtClean="0"/>
              <a:t> </a:t>
            </a:r>
            <a:r>
              <a:rPr lang="ru-RU" dirty="0" err="1" smtClean="0"/>
              <a:t>лавини</a:t>
            </a:r>
            <a:r>
              <a:rPr lang="ru-RU" dirty="0" smtClean="0"/>
              <a:t>. </a:t>
            </a:r>
            <a:r>
              <a:rPr lang="ru-RU" dirty="0" err="1" smtClean="0"/>
              <a:t>Снігові</a:t>
            </a:r>
            <a:r>
              <a:rPr lang="ru-RU" dirty="0" smtClean="0"/>
              <a:t> </a:t>
            </a:r>
            <a:r>
              <a:rPr lang="ru-RU" dirty="0" err="1" smtClean="0"/>
              <a:t>лавини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належать до </a:t>
            </a:r>
            <a:r>
              <a:rPr lang="ru-RU" dirty="0" err="1" smtClean="0"/>
              <a:t>зсувів</a:t>
            </a:r>
            <a:r>
              <a:rPr lang="ru-RU" dirty="0" smtClean="0"/>
              <a:t> і </a:t>
            </a:r>
            <a:r>
              <a:rPr lang="ru-RU" dirty="0" err="1" smtClean="0"/>
              <a:t>виника­ють</a:t>
            </a:r>
            <a:r>
              <a:rPr lang="ru-RU" dirty="0" smtClean="0"/>
              <a:t> так само, як і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зсувні</a:t>
            </a:r>
            <a:r>
              <a:rPr lang="ru-RU" dirty="0" smtClean="0"/>
              <a:t> </a:t>
            </a:r>
            <a:r>
              <a:rPr lang="ru-RU" dirty="0" err="1" smtClean="0"/>
              <a:t>зміщення</a:t>
            </a:r>
            <a:r>
              <a:rPr lang="ru-RU" dirty="0" smtClean="0"/>
              <a:t>.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зчеплення</a:t>
            </a:r>
            <a:r>
              <a:rPr lang="ru-RU" dirty="0" smtClean="0"/>
              <a:t> </a:t>
            </a:r>
            <a:r>
              <a:rPr lang="ru-RU" dirty="0" err="1" smtClean="0"/>
              <a:t>снігу</a:t>
            </a:r>
            <a:r>
              <a:rPr lang="ru-RU" dirty="0" smtClean="0"/>
              <a:t> </a:t>
            </a:r>
            <a:r>
              <a:rPr lang="ru-RU" dirty="0" err="1" smtClean="0"/>
              <a:t>переходять</a:t>
            </a:r>
            <a:r>
              <a:rPr lang="ru-RU" dirty="0" smtClean="0"/>
              <a:t> </a:t>
            </a:r>
            <a:r>
              <a:rPr lang="ru-RU" dirty="0" err="1" smtClean="0"/>
              <a:t>певну</a:t>
            </a:r>
            <a:r>
              <a:rPr lang="ru-RU" dirty="0" smtClean="0"/>
              <a:t> межу, і </a:t>
            </a:r>
            <a:r>
              <a:rPr lang="ru-RU" dirty="0" err="1" smtClean="0"/>
              <a:t>гравітація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зміщення</a:t>
            </a:r>
            <a:r>
              <a:rPr lang="ru-RU" dirty="0" smtClean="0"/>
              <a:t> </a:t>
            </a:r>
            <a:r>
              <a:rPr lang="ru-RU" dirty="0" err="1" smtClean="0"/>
              <a:t>снігових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схилу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6973" y="292494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* </a:t>
            </a:r>
            <a:r>
              <a:rPr lang="ru-RU" dirty="0" err="1" smtClean="0"/>
              <a:t>Селі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паводки з великою </a:t>
            </a:r>
            <a:r>
              <a:rPr lang="ru-RU" dirty="0" err="1" smtClean="0"/>
              <a:t>концентрацією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, </a:t>
            </a:r>
            <a:r>
              <a:rPr lang="ru-RU" dirty="0" err="1" smtClean="0"/>
              <a:t>мінеральних</a:t>
            </a:r>
            <a:r>
              <a:rPr lang="ru-RU" dirty="0" smtClean="0"/>
              <a:t> </a:t>
            </a:r>
            <a:r>
              <a:rPr lang="ru-RU" dirty="0" err="1" smtClean="0"/>
              <a:t>час­тин</a:t>
            </a:r>
            <a:r>
              <a:rPr lang="ru-RU" dirty="0" smtClean="0"/>
              <a:t>, </a:t>
            </a:r>
            <a:r>
              <a:rPr lang="ru-RU" dirty="0" err="1" smtClean="0"/>
              <a:t>каміння</a:t>
            </a:r>
            <a:r>
              <a:rPr lang="ru-RU" dirty="0" smtClean="0"/>
              <a:t>, </a:t>
            </a:r>
            <a:r>
              <a:rPr lang="ru-RU" dirty="0" err="1" smtClean="0"/>
              <a:t>уламків</a:t>
            </a:r>
            <a:r>
              <a:rPr lang="ru-RU" dirty="0" smtClean="0"/>
              <a:t> </a:t>
            </a:r>
            <a:r>
              <a:rPr lang="ru-RU" dirty="0" err="1" smtClean="0"/>
              <a:t>гірських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10-15 до 75% </a:t>
            </a:r>
            <a:r>
              <a:rPr lang="ru-RU" dirty="0" err="1" smtClean="0"/>
              <a:t>об'єму</a:t>
            </a:r>
            <a:r>
              <a:rPr lang="ru-RU" dirty="0" smtClean="0"/>
              <a:t> потоку). «Сель» (</a:t>
            </a:r>
            <a:r>
              <a:rPr lang="ru-RU" dirty="0" err="1" smtClean="0"/>
              <a:t>сайль</a:t>
            </a:r>
            <a:r>
              <a:rPr lang="ru-RU" dirty="0" smtClean="0"/>
              <a:t>) — слово </a:t>
            </a:r>
            <a:r>
              <a:rPr lang="ru-RU" dirty="0" err="1" smtClean="0"/>
              <a:t>арабське</a:t>
            </a:r>
            <a:r>
              <a:rPr lang="ru-RU" dirty="0" smtClean="0"/>
              <a:t> і в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бурхливий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за </a:t>
            </a:r>
            <a:r>
              <a:rPr lang="ru-RU" dirty="0" err="1" smtClean="0"/>
              <a:t>зовнішнім</a:t>
            </a:r>
            <a:r>
              <a:rPr lang="ru-RU" dirty="0" smtClean="0"/>
              <a:t> </a:t>
            </a:r>
            <a:r>
              <a:rPr lang="ru-RU" dirty="0" err="1" smtClean="0"/>
              <a:t>виглядом</a:t>
            </a:r>
            <a:r>
              <a:rPr lang="ru-RU" dirty="0" smtClean="0"/>
              <a:t> </a:t>
            </a:r>
            <a:r>
              <a:rPr lang="ru-RU" dirty="0" err="1" smtClean="0"/>
              <a:t>селевий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шалено</a:t>
            </a:r>
            <a:r>
              <a:rPr lang="ru-RU" dirty="0" smtClean="0"/>
              <a:t> </a:t>
            </a:r>
            <a:r>
              <a:rPr lang="ru-RU" dirty="0" err="1" smtClean="0"/>
              <a:t>виру­юча</a:t>
            </a:r>
            <a:r>
              <a:rPr lang="ru-RU" dirty="0" smtClean="0"/>
              <a:t> </a:t>
            </a:r>
            <a:r>
              <a:rPr lang="ru-RU" dirty="0" err="1" smtClean="0"/>
              <a:t>хвиля</a:t>
            </a:r>
            <a:r>
              <a:rPr lang="ru-RU" dirty="0" smtClean="0"/>
              <a:t> </a:t>
            </a:r>
            <a:r>
              <a:rPr lang="ru-RU" dirty="0" err="1" smtClean="0"/>
              <a:t>висотою</a:t>
            </a:r>
            <a:r>
              <a:rPr lang="ru-RU" dirty="0" smtClean="0"/>
              <a:t> з </a:t>
            </a:r>
            <a:r>
              <a:rPr lang="ru-RU" dirty="0" err="1" smtClean="0"/>
              <a:t>п'ятиповерховий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яка </a:t>
            </a:r>
            <a:r>
              <a:rPr lang="ru-RU" dirty="0" err="1" smtClean="0"/>
              <a:t>мчить</a:t>
            </a:r>
            <a:r>
              <a:rPr lang="ru-RU" dirty="0" smtClean="0"/>
              <a:t> </a:t>
            </a:r>
            <a:r>
              <a:rPr lang="ru-RU" dirty="0" err="1" smtClean="0"/>
              <a:t>ущелиною</a:t>
            </a:r>
            <a:r>
              <a:rPr lang="ru-RU" dirty="0" smtClean="0"/>
              <a:t> з великою </a:t>
            </a:r>
            <a:r>
              <a:rPr lang="ru-RU" dirty="0" err="1" smtClean="0"/>
              <a:t>швидкістю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528392" cy="2448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528392" cy="25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5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1505">
        <p14:flash/>
      </p:transition>
    </mc:Choice>
    <mc:Fallback>
      <p:transition spd="slow" advTm="215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Метеорологічні стихійні лиха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 </a:t>
            </a:r>
            <a:r>
              <a:rPr lang="ru-RU" dirty="0" err="1" smtClean="0"/>
              <a:t>Вітри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так </a:t>
            </a:r>
            <a:r>
              <a:rPr lang="ru-RU" dirty="0" err="1" smtClean="0"/>
              <a:t>звані</a:t>
            </a:r>
            <a:r>
              <a:rPr lang="ru-RU" dirty="0" smtClean="0"/>
              <a:t> «</a:t>
            </a:r>
            <a:r>
              <a:rPr lang="ru-RU" dirty="0" err="1" smtClean="0"/>
              <a:t>прилади-змішувачі</a:t>
            </a:r>
            <a:r>
              <a:rPr lang="ru-RU" dirty="0" smtClean="0"/>
              <a:t>», вони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забрудненим</a:t>
            </a:r>
            <a:r>
              <a:rPr lang="ru-RU" dirty="0" smtClean="0"/>
              <a:t> </a:t>
            </a:r>
            <a:r>
              <a:rPr lang="ru-RU" dirty="0" err="1" smtClean="0"/>
              <a:t>повітрям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 та чистим, </a:t>
            </a:r>
            <a:r>
              <a:rPr lang="ru-RU" dirty="0" err="1" smtClean="0"/>
              <a:t>насиченим</a:t>
            </a:r>
            <a:r>
              <a:rPr lang="ru-RU" dirty="0" smtClean="0"/>
              <a:t> киснем </a:t>
            </a:r>
            <a:r>
              <a:rPr lang="ru-RU" dirty="0" err="1" smtClean="0"/>
              <a:t>полів</a:t>
            </a:r>
            <a:r>
              <a:rPr lang="ru-RU" dirty="0" smtClean="0"/>
              <a:t> і </a:t>
            </a:r>
            <a:r>
              <a:rPr lang="ru-RU" dirty="0" err="1" smtClean="0"/>
              <a:t>лісів</a:t>
            </a:r>
            <a:r>
              <a:rPr lang="ru-RU" dirty="0" smtClean="0"/>
              <a:t>, теплим </a:t>
            </a:r>
            <a:r>
              <a:rPr lang="ru-RU" dirty="0" err="1" smtClean="0"/>
              <a:t>екваторіальним</a:t>
            </a:r>
            <a:r>
              <a:rPr lang="ru-RU" dirty="0" smtClean="0"/>
              <a:t> та </a:t>
            </a:r>
            <a:r>
              <a:rPr lang="ru-RU" dirty="0" err="1" smtClean="0"/>
              <a:t>холодним</a:t>
            </a:r>
            <a:r>
              <a:rPr lang="ru-RU" dirty="0" smtClean="0"/>
              <a:t> </a:t>
            </a:r>
            <a:r>
              <a:rPr lang="ru-RU" dirty="0" err="1" smtClean="0"/>
              <a:t>повітрям</a:t>
            </a:r>
            <a:r>
              <a:rPr lang="ru-RU" dirty="0" smtClean="0"/>
              <a:t> </a:t>
            </a:r>
            <a:r>
              <a:rPr lang="ru-RU" dirty="0" err="1" smtClean="0"/>
              <a:t>полярних</a:t>
            </a:r>
            <a:r>
              <a:rPr lang="ru-RU" dirty="0" smtClean="0"/>
              <a:t> об­ластей, </a:t>
            </a:r>
            <a:r>
              <a:rPr lang="ru-RU" dirty="0" err="1" smtClean="0"/>
              <a:t>розганяють</a:t>
            </a:r>
            <a:r>
              <a:rPr lang="ru-RU" dirty="0" smtClean="0"/>
              <a:t> хмари і </a:t>
            </a:r>
            <a:r>
              <a:rPr lang="ru-RU" dirty="0" err="1" smtClean="0"/>
              <a:t>приносять</a:t>
            </a:r>
            <a:r>
              <a:rPr lang="ru-RU" dirty="0" smtClean="0"/>
              <a:t> </a:t>
            </a:r>
            <a:r>
              <a:rPr lang="ru-RU" dirty="0" err="1" smtClean="0"/>
              <a:t>дощ</a:t>
            </a:r>
            <a:r>
              <a:rPr lang="ru-RU" dirty="0" smtClean="0"/>
              <a:t> на поля, на </a:t>
            </a:r>
            <a:r>
              <a:rPr lang="ru-RU" dirty="0" err="1" smtClean="0"/>
              <a:t>яких</a:t>
            </a:r>
            <a:r>
              <a:rPr lang="ru-RU" dirty="0" smtClean="0"/>
              <a:t> без них </a:t>
            </a:r>
            <a:r>
              <a:rPr lang="ru-RU" dirty="0" err="1" smtClean="0"/>
              <a:t>нічого</a:t>
            </a:r>
            <a:r>
              <a:rPr lang="ru-RU" dirty="0" smtClean="0"/>
              <a:t> б не росло.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небезпечне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— </a:t>
            </a:r>
            <a:r>
              <a:rPr lang="ru-RU" dirty="0" err="1" smtClean="0"/>
              <a:t>смерчі</a:t>
            </a:r>
            <a:r>
              <a:rPr lang="ru-RU" dirty="0" smtClean="0"/>
              <a:t>, вони </a:t>
            </a:r>
            <a:r>
              <a:rPr lang="ru-RU" dirty="0" err="1" smtClean="0"/>
              <a:t>трапляються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урагани</a:t>
            </a:r>
            <a:r>
              <a:rPr lang="ru-RU" dirty="0" smtClean="0"/>
              <a:t> й </a:t>
            </a:r>
            <a:r>
              <a:rPr lang="ru-RU" dirty="0" err="1" smtClean="0"/>
              <a:t>тайфуни</a:t>
            </a:r>
            <a:r>
              <a:rPr lang="ru-RU" dirty="0" smtClean="0"/>
              <a:t>. </a:t>
            </a:r>
            <a:r>
              <a:rPr lang="ru-RU" dirty="0" err="1" smtClean="0"/>
              <a:t>Щорічно</a:t>
            </a:r>
            <a:r>
              <a:rPr lang="ru-RU" dirty="0" smtClean="0"/>
              <a:t> в </a:t>
            </a:r>
            <a:r>
              <a:rPr lang="ru-RU" dirty="0" err="1" smtClean="0"/>
              <a:t>Америці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900 </a:t>
            </a:r>
            <a:r>
              <a:rPr lang="ru-RU" dirty="0" err="1" smtClean="0"/>
              <a:t>смерчів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там </a:t>
            </a:r>
            <a:r>
              <a:rPr lang="ru-RU" dirty="0" err="1" smtClean="0"/>
              <a:t>називають</a:t>
            </a:r>
            <a:r>
              <a:rPr lang="ru-RU" dirty="0" smtClean="0"/>
              <a:t> торнадо.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стихійне</a:t>
            </a:r>
            <a:r>
              <a:rPr lang="ru-RU" dirty="0" smtClean="0"/>
              <a:t> лихо </a:t>
            </a:r>
            <a:r>
              <a:rPr lang="ru-RU" dirty="0" err="1" smtClean="0"/>
              <a:t>трап­ляється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 Техас і </a:t>
            </a:r>
            <a:r>
              <a:rPr lang="ru-RU" dirty="0" err="1" smtClean="0"/>
              <a:t>Оґайо</a:t>
            </a:r>
            <a:r>
              <a:rPr lang="ru-RU" dirty="0" smtClean="0"/>
              <a:t>, де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гине</a:t>
            </a:r>
            <a:r>
              <a:rPr lang="ru-RU" dirty="0" smtClean="0"/>
              <a:t> в </a:t>
            </a:r>
            <a:r>
              <a:rPr lang="ru-RU" dirty="0" err="1" smtClean="0"/>
              <a:t>серед­ньому</a:t>
            </a:r>
            <a:r>
              <a:rPr lang="ru-RU" dirty="0" smtClean="0"/>
              <a:t> 114 </a:t>
            </a:r>
            <a:r>
              <a:rPr lang="ru-RU" dirty="0" err="1" smtClean="0"/>
              <a:t>осіб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2" y="4059073"/>
            <a:ext cx="3745452" cy="2466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96064"/>
            <a:ext cx="3600400" cy="25922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99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5907">
        <p:circle/>
      </p:transition>
    </mc:Choice>
    <mc:Fallback>
      <p:transition spd="slow" advTm="2590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157" y="3356992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 </a:t>
            </a:r>
            <a:r>
              <a:rPr lang="ru-RU" dirty="0" err="1" smtClean="0"/>
              <a:t>Пожежі</a:t>
            </a:r>
            <a:r>
              <a:rPr lang="ru-RU" dirty="0" smtClean="0"/>
              <a:t>. Причинами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пожеж</a:t>
            </a:r>
            <a:r>
              <a:rPr lang="ru-RU" dirty="0" smtClean="0"/>
              <a:t> є </a:t>
            </a:r>
            <a:r>
              <a:rPr lang="ru-RU" dirty="0" err="1" smtClean="0"/>
              <a:t>недбала</a:t>
            </a:r>
            <a:r>
              <a:rPr lang="ru-RU" dirty="0" smtClean="0"/>
              <a:t> </a:t>
            </a:r>
            <a:r>
              <a:rPr lang="ru-RU" dirty="0" err="1" smtClean="0"/>
              <a:t>поведінка</a:t>
            </a:r>
            <a:r>
              <a:rPr lang="ru-RU" dirty="0" smtClean="0"/>
              <a:t> людей з вогнем, </a:t>
            </a:r>
            <a:r>
              <a:rPr lang="ru-RU" dirty="0" err="1" smtClean="0"/>
              <a:t>порушення</a:t>
            </a:r>
            <a:r>
              <a:rPr lang="ru-RU" dirty="0" smtClean="0"/>
              <a:t> правил </a:t>
            </a:r>
            <a:r>
              <a:rPr lang="ru-RU" dirty="0" err="1" smtClean="0"/>
              <a:t>пожежної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,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яви­ща</a:t>
            </a:r>
            <a:r>
              <a:rPr lang="ru-RU" dirty="0" smtClean="0"/>
              <a:t> (</a:t>
            </a:r>
            <a:r>
              <a:rPr lang="ru-RU" dirty="0" err="1" smtClean="0"/>
              <a:t>блискавка</a:t>
            </a:r>
            <a:r>
              <a:rPr lang="ru-RU" dirty="0" smtClean="0"/>
              <a:t>, </a:t>
            </a:r>
            <a:r>
              <a:rPr lang="ru-RU" dirty="0" err="1" smtClean="0"/>
              <a:t>посуха</a:t>
            </a:r>
            <a:r>
              <a:rPr lang="ru-RU" dirty="0" smtClean="0"/>
              <a:t>).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90% </a:t>
            </a:r>
            <a:r>
              <a:rPr lang="ru-RU" dirty="0" err="1" smtClean="0"/>
              <a:t>пожеж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з вини </a:t>
            </a:r>
            <a:r>
              <a:rPr lang="ru-RU" dirty="0" err="1" smtClean="0"/>
              <a:t>лю­дини</a:t>
            </a:r>
            <a:r>
              <a:rPr lang="ru-RU" dirty="0" smtClean="0"/>
              <a:t> і </a:t>
            </a:r>
            <a:r>
              <a:rPr lang="ru-RU" dirty="0" err="1" smtClean="0"/>
              <a:t>тільки</a:t>
            </a:r>
            <a:r>
              <a:rPr lang="ru-RU" dirty="0" smtClean="0"/>
              <a:t> 7-8% </a:t>
            </a:r>
            <a:r>
              <a:rPr lang="ru-RU" dirty="0" err="1" smtClean="0"/>
              <a:t>спричинені</a:t>
            </a:r>
            <a:r>
              <a:rPr lang="ru-RU" dirty="0" smtClean="0"/>
              <a:t> </a:t>
            </a:r>
            <a:r>
              <a:rPr lang="ru-RU" dirty="0" err="1" smtClean="0"/>
              <a:t>блискавками</a:t>
            </a:r>
            <a:r>
              <a:rPr lang="ru-RU" dirty="0" smtClean="0"/>
              <a:t>. </a:t>
            </a:r>
            <a:r>
              <a:rPr lang="ru-RU" dirty="0" err="1" smtClean="0"/>
              <a:t>Пожежі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неконтрольований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горіння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загибель</a:t>
            </a:r>
            <a:r>
              <a:rPr lang="ru-RU" dirty="0" smtClean="0"/>
              <a:t> людей та </a:t>
            </a:r>
            <a:r>
              <a:rPr lang="ru-RU" dirty="0" err="1" smtClean="0"/>
              <a:t>нищення</a:t>
            </a:r>
            <a:r>
              <a:rPr lang="ru-RU" dirty="0" smtClean="0"/>
              <a:t> 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пожеж</a:t>
            </a:r>
            <a:r>
              <a:rPr lang="ru-RU" dirty="0" smtClean="0"/>
              <a:t> </a:t>
            </a:r>
            <a:r>
              <a:rPr lang="ru-RU" dirty="0" err="1" smtClean="0"/>
              <a:t>вигорає</a:t>
            </a:r>
            <a:r>
              <a:rPr lang="ru-RU" dirty="0" smtClean="0"/>
              <a:t> </a:t>
            </a:r>
            <a:r>
              <a:rPr lang="ru-RU" dirty="0" err="1" smtClean="0"/>
              <a:t>родючий</a:t>
            </a:r>
            <a:r>
              <a:rPr lang="ru-RU" dirty="0" smtClean="0"/>
              <a:t> шар грунту,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утворювався</a:t>
            </a:r>
            <a:r>
              <a:rPr lang="ru-RU" dirty="0" smtClean="0"/>
              <a:t> </a:t>
            </a:r>
            <a:r>
              <a:rPr lang="ru-RU" dirty="0" err="1" smtClean="0"/>
              <a:t>про­тягом</a:t>
            </a:r>
            <a:r>
              <a:rPr lang="ru-RU" dirty="0" smtClean="0"/>
              <a:t> </a:t>
            </a:r>
            <a:r>
              <a:rPr lang="ru-RU" dirty="0" err="1" smtClean="0"/>
              <a:t>тисячоліть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пожеж</a:t>
            </a:r>
            <a:r>
              <a:rPr lang="ru-RU" dirty="0" smtClean="0"/>
              <a:t> у </a:t>
            </a:r>
            <a:r>
              <a:rPr lang="ru-RU" dirty="0" err="1" smtClean="0"/>
              <a:t>гірських</a:t>
            </a:r>
            <a:r>
              <a:rPr lang="ru-RU" dirty="0" smtClean="0"/>
              <a:t> районах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ерозійні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, а в </a:t>
            </a:r>
            <a:r>
              <a:rPr lang="ru-RU" dirty="0" err="1" smtClean="0"/>
              <a:t>північних</a:t>
            </a:r>
            <a:r>
              <a:rPr lang="ru-RU" dirty="0" smtClean="0"/>
              <a:t> —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заболоченість</a:t>
            </a:r>
            <a:r>
              <a:rPr lang="ru-RU" dirty="0" smtClean="0"/>
              <a:t> </a:t>
            </a:r>
            <a:r>
              <a:rPr lang="ru-RU" dirty="0" err="1" smtClean="0"/>
              <a:t>лісових</a:t>
            </a:r>
            <a:r>
              <a:rPr lang="ru-RU" dirty="0" smtClean="0"/>
              <a:t> земель.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672408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362677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2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2653">
        <p14:flash/>
      </p:transition>
    </mc:Choice>
    <mc:Fallback>
      <p:transition spd="slow" advTm="226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Попередження небезпек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58112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НС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використані</a:t>
            </a:r>
            <a:r>
              <a:rPr lang="ru-RU" dirty="0" smtClean="0"/>
              <a:t> </a:t>
            </a:r>
            <a:r>
              <a:rPr lang="ru-RU" dirty="0" err="1" smtClean="0"/>
              <a:t>пасивні</a:t>
            </a:r>
            <a:r>
              <a:rPr lang="ru-RU" dirty="0" smtClean="0"/>
              <a:t> та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захисні</a:t>
            </a:r>
            <a:r>
              <a:rPr lang="ru-RU" dirty="0" smtClean="0"/>
              <a:t> заходи. </a:t>
            </a:r>
            <a:r>
              <a:rPr lang="ru-RU" dirty="0" err="1" smtClean="0"/>
              <a:t>Активний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небезпек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будівництво</a:t>
            </a:r>
            <a:r>
              <a:rPr lang="ru-RU" dirty="0" smtClean="0"/>
              <a:t> </a:t>
            </a:r>
            <a:r>
              <a:rPr lang="ru-RU" dirty="0" err="1" smtClean="0"/>
              <a:t>інженерно-технічних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, </a:t>
            </a:r>
            <a:r>
              <a:rPr lang="ru-RU" dirty="0" err="1" smtClean="0"/>
              <a:t>інтервенцію</a:t>
            </a:r>
            <a:r>
              <a:rPr lang="ru-RU" dirty="0" smtClean="0"/>
              <a:t> до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реконструкцію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, </a:t>
            </a:r>
            <a:r>
              <a:rPr lang="ru-RU" dirty="0" err="1" smtClean="0"/>
              <a:t>пасивний</a:t>
            </a:r>
            <a:r>
              <a:rPr lang="ru-RU" dirty="0" smtClean="0"/>
              <a:t> -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захисних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. 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пасивні</a:t>
            </a:r>
            <a:r>
              <a:rPr lang="ru-RU" dirty="0" smtClean="0"/>
              <a:t> та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поєднуються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128792" cy="3096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641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7682">
        <p:split orient="vert"/>
      </p:transition>
    </mc:Choice>
    <mc:Fallback>
      <p:transition spd="slow" advTm="1768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412776"/>
            <a:ext cx="6400800" cy="1752600"/>
          </a:xfrm>
        </p:spPr>
        <p:txBody>
          <a:bodyPr/>
          <a:lstStyle/>
          <a:p>
            <a:r>
              <a:rPr lang="uk-UA" dirty="0" smtClean="0"/>
              <a:t>Виконала студентка гр.ПР-13 1/9</a:t>
            </a:r>
          </a:p>
          <a:p>
            <a:r>
              <a:rPr lang="uk-UA" dirty="0" smtClean="0"/>
              <a:t>Агафонова Валерія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40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52">
        <p14:vortex dir="r"/>
      </p:transition>
    </mc:Choice>
    <mc:Fallback>
      <p:transition spd="slow" advTm="8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1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9|1.2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1.1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"/>
</p:tagLst>
</file>

<file path=ppt/theme/theme1.xml><?xml version="1.0" encoding="utf-8"?>
<a:theme xmlns:a="http://schemas.openxmlformats.org/drawingml/2006/main" name="zakat961486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zakat961486</Template>
  <TotalTime>123</TotalTime>
  <Words>561</Words>
  <Application>Microsoft Office PowerPoint</Application>
  <PresentationFormat>Экран (4:3)</PresentationFormat>
  <Paragraphs>21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zakat961486</vt:lpstr>
      <vt:lpstr>Природні небезпеки</vt:lpstr>
      <vt:lpstr>Презентация PowerPoint</vt:lpstr>
      <vt:lpstr>Тектонічні стихійні лиха</vt:lpstr>
      <vt:lpstr>Топологічні стихійні лиха </vt:lpstr>
      <vt:lpstr>Презентация PowerPoint</vt:lpstr>
      <vt:lpstr>Метеорологічні стихійні лиха</vt:lpstr>
      <vt:lpstr>Презентация PowerPoint</vt:lpstr>
      <vt:lpstr>Попередження небезпек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небезпеки</dc:title>
  <dc:creator>Администратор</dc:creator>
  <cp:lastModifiedBy>Администратор</cp:lastModifiedBy>
  <cp:revision>11</cp:revision>
  <dcterms:created xsi:type="dcterms:W3CDTF">2014-02-28T16:15:58Z</dcterms:created>
  <dcterms:modified xsi:type="dcterms:W3CDTF">2014-02-28T18:19:30Z</dcterms:modified>
</cp:coreProperties>
</file>