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722511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Презентація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2924944"/>
            <a:ext cx="4419600" cy="2016224"/>
          </a:xfrm>
        </p:spPr>
        <p:txBody>
          <a:bodyPr>
            <a:normAutofit/>
          </a:bodyPr>
          <a:lstStyle/>
          <a:p>
            <a:r>
              <a:rPr lang="uk-UA" dirty="0" smtClean="0"/>
              <a:t>На тему</a:t>
            </a:r>
            <a:r>
              <a:rPr lang="en-US" dirty="0" smtClean="0"/>
              <a:t>:”</a:t>
            </a:r>
            <a:r>
              <a:rPr lang="uk-UA" dirty="0" smtClean="0"/>
              <a:t>Адаптація </a:t>
            </a:r>
            <a:r>
              <a:rPr lang="uk-UA" dirty="0" err="1" smtClean="0"/>
              <a:t>гідробіонтів</a:t>
            </a:r>
            <a:r>
              <a:rPr lang="uk-UA" dirty="0" smtClean="0"/>
              <a:t> до пересихання </a:t>
            </a:r>
            <a:r>
              <a:rPr lang="uk-UA" dirty="0" err="1" smtClean="0"/>
              <a:t>вдойм</a:t>
            </a:r>
            <a:r>
              <a:rPr lang="en-US" dirty="0" smtClean="0"/>
              <a:t>”</a:t>
            </a:r>
            <a:endParaRPr lang="uk-UA" dirty="0" smtClean="0"/>
          </a:p>
          <a:p>
            <a:r>
              <a:rPr lang="uk-UA" dirty="0" smtClean="0"/>
              <a:t>Виконав учень 11-А класу</a:t>
            </a:r>
          </a:p>
          <a:p>
            <a:r>
              <a:rPr lang="uk-UA" dirty="0" err="1" smtClean="0"/>
              <a:t>Острожчук</a:t>
            </a:r>
            <a:r>
              <a:rPr lang="uk-UA" dirty="0" smtClean="0"/>
              <a:t> Богдан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1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посухи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гідробіонти</a:t>
            </a:r>
            <a:r>
              <a:rPr lang="ru-RU" dirty="0"/>
              <a:t> </a:t>
            </a:r>
            <a:r>
              <a:rPr lang="ru-RU" dirty="0" err="1"/>
              <a:t>закопуються</a:t>
            </a:r>
            <a:r>
              <a:rPr lang="ru-RU" dirty="0"/>
              <a:t> у грунт (</a:t>
            </a:r>
            <a:r>
              <a:rPr lang="ru-RU" dirty="0" err="1"/>
              <a:t>війчасті</a:t>
            </a:r>
            <a:r>
              <a:rPr lang="ru-RU" dirty="0"/>
              <a:t> і </a:t>
            </a:r>
            <a:r>
              <a:rPr lang="ru-RU" dirty="0" err="1"/>
              <a:t>малощетинкові</a:t>
            </a:r>
            <a:r>
              <a:rPr lang="ru-RU" dirty="0"/>
              <a:t> черви,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комахи</a:t>
            </a:r>
            <a:r>
              <a:rPr lang="ru-RU" dirty="0"/>
              <a:t> та </a:t>
            </a:r>
            <a:r>
              <a:rPr lang="ru-RU" dirty="0" err="1"/>
              <a:t>їхні</a:t>
            </a:r>
            <a:r>
              <a:rPr lang="ru-RU" dirty="0"/>
              <a:t> личинки,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), </a:t>
            </a:r>
            <a:r>
              <a:rPr lang="ru-RU" dirty="0" err="1"/>
              <a:t>інколи</a:t>
            </a:r>
            <a:r>
              <a:rPr lang="ru-RU" dirty="0"/>
              <a:t> </a:t>
            </a:r>
            <a:r>
              <a:rPr lang="ru-RU" dirty="0" err="1"/>
              <a:t>формуючи</a:t>
            </a:r>
            <a:r>
              <a:rPr lang="ru-RU" dirty="0"/>
              <a:t> </a:t>
            </a:r>
            <a:r>
              <a:rPr lang="ru-RU" dirty="0" err="1"/>
              <a:t>зовнішню</a:t>
            </a:r>
            <a:r>
              <a:rPr lang="ru-RU" dirty="0"/>
              <a:t> </a:t>
            </a:r>
            <a:r>
              <a:rPr lang="ru-RU" dirty="0" err="1"/>
              <a:t>захисну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08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90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395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10445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дводишна</a:t>
            </a:r>
            <a:r>
              <a:rPr lang="ru-RU" dirty="0"/>
              <a:t> </a:t>
            </a:r>
            <a:r>
              <a:rPr lang="ru-RU" dirty="0" err="1"/>
              <a:t>риба</a:t>
            </a:r>
            <a:r>
              <a:rPr lang="ru-RU" dirty="0"/>
              <a:t> - </a:t>
            </a:r>
            <a:r>
              <a:rPr lang="ru-RU" dirty="0" err="1"/>
              <a:t>лусковик</a:t>
            </a:r>
            <a:r>
              <a:rPr lang="ru-RU" dirty="0"/>
              <a:t>, </a:t>
            </a:r>
            <a:r>
              <a:rPr lang="ru-RU" dirty="0" err="1"/>
              <a:t>закопуючись</a:t>
            </a:r>
            <a:r>
              <a:rPr lang="ru-RU" dirty="0"/>
              <a:t> у мул на </a:t>
            </a:r>
            <a:r>
              <a:rPr lang="ru-RU" dirty="0" err="1"/>
              <a:t>глибину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метра, </a:t>
            </a:r>
            <a:r>
              <a:rPr lang="ru-RU" dirty="0" err="1"/>
              <a:t>утворює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себе </a:t>
            </a:r>
            <a:r>
              <a:rPr lang="ru-RU" dirty="0" err="1"/>
              <a:t>захисну</a:t>
            </a:r>
            <a:r>
              <a:rPr lang="ru-RU" dirty="0"/>
              <a:t> капсулу з </a:t>
            </a:r>
            <a:r>
              <a:rPr lang="ru-RU" dirty="0" err="1"/>
              <a:t>часток</a:t>
            </a:r>
            <a:r>
              <a:rPr lang="ru-RU" dirty="0"/>
              <a:t> мулу, </a:t>
            </a:r>
            <a:r>
              <a:rPr lang="ru-RU" dirty="0" err="1"/>
              <a:t>склеєних</a:t>
            </a:r>
            <a:r>
              <a:rPr lang="ru-RU" dirty="0"/>
              <a:t> </a:t>
            </a:r>
            <a:r>
              <a:rPr lang="ru-RU" dirty="0" err="1"/>
              <a:t>слизом</a:t>
            </a:r>
            <a:r>
              <a:rPr lang="ru-RU" dirty="0"/>
              <a:t> </a:t>
            </a:r>
            <a:r>
              <a:rPr lang="ru-RU" dirty="0" err="1"/>
              <a:t>шкірних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. У такому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риба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дев'яти</a:t>
            </a:r>
            <a:r>
              <a:rPr lang="ru-RU" dirty="0"/>
              <a:t> </a:t>
            </a:r>
            <a:r>
              <a:rPr lang="ru-RU" dirty="0" err="1"/>
              <a:t>місяців</a:t>
            </a:r>
            <a:r>
              <a:rPr lang="ru-RU" dirty="0"/>
              <a:t> (в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 - до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) і </a:t>
            </a:r>
            <a:r>
              <a:rPr lang="ru-RU" dirty="0" err="1"/>
              <a:t>виходить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водойма</a:t>
            </a:r>
            <a:r>
              <a:rPr lang="ru-RU" dirty="0"/>
              <a:t> </a:t>
            </a:r>
            <a:r>
              <a:rPr lang="ru-RU" dirty="0" err="1"/>
              <a:t>заповнюється</a:t>
            </a:r>
            <a:r>
              <a:rPr lang="ru-RU" dirty="0"/>
              <a:t> водою.</a:t>
            </a:r>
          </a:p>
        </p:txBody>
      </p:sp>
    </p:spTree>
    <p:extLst>
      <p:ext uri="{BB962C8B-B14F-4D97-AF65-F5344CB8AC3E}">
        <p14:creationId xmlns:p14="http://schemas.microsoft.com/office/powerpoint/2010/main" val="56592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Подібним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чином посуху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переживають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наших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прісних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водойм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в'юни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72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переживання</a:t>
            </a:r>
            <a:r>
              <a:rPr lang="ru-RU" dirty="0"/>
              <a:t> </a:t>
            </a:r>
            <a:r>
              <a:rPr lang="ru-RU" dirty="0" err="1"/>
              <a:t>посушливого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гідробіонтами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/>
              <a:t>утримувати</a:t>
            </a:r>
            <a:r>
              <a:rPr lang="ru-RU" dirty="0"/>
              <a:t> воду в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тілі</a:t>
            </a:r>
            <a:r>
              <a:rPr lang="ru-RU" dirty="0"/>
              <a:t> (</a:t>
            </a:r>
            <a:r>
              <a:rPr lang="ru-RU" dirty="0" err="1"/>
              <a:t>витрати</a:t>
            </a:r>
            <a:r>
              <a:rPr lang="ru-RU" dirty="0"/>
              <a:t> води </a:t>
            </a:r>
            <a:r>
              <a:rPr lang="ru-RU" dirty="0" err="1"/>
              <a:t>зменшуються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ущільнення</a:t>
            </a:r>
            <a:r>
              <a:rPr lang="ru-RU" dirty="0"/>
              <a:t> </a:t>
            </a:r>
            <a:r>
              <a:rPr lang="ru-RU" dirty="0" err="1"/>
              <a:t>покривів</a:t>
            </a:r>
            <a:r>
              <a:rPr lang="ru-RU" dirty="0"/>
              <a:t> і </a:t>
            </a:r>
            <a:r>
              <a:rPr lang="ru-RU" dirty="0" err="1"/>
              <a:t>додаткових</a:t>
            </a:r>
            <a:r>
              <a:rPr lang="ru-RU" dirty="0"/>
              <a:t> </a:t>
            </a:r>
            <a:r>
              <a:rPr lang="ru-RU" dirty="0" err="1"/>
              <a:t>захисних</a:t>
            </a:r>
            <a:r>
              <a:rPr lang="ru-RU" dirty="0"/>
              <a:t> </a:t>
            </a:r>
            <a:r>
              <a:rPr lang="ru-RU" dirty="0" err="1"/>
              <a:t>оболонок</a:t>
            </a:r>
            <a:r>
              <a:rPr lang="ru-RU" dirty="0"/>
              <a:t>). Коли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зберегти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необхідну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води, </a:t>
            </a:r>
            <a:r>
              <a:rPr lang="ru-RU" dirty="0" err="1"/>
              <a:t>гідробіонти</a:t>
            </a:r>
            <a:r>
              <a:rPr lang="ru-RU" dirty="0"/>
              <a:t> часто </a:t>
            </a:r>
            <a:r>
              <a:rPr lang="ru-RU" dirty="0" err="1"/>
              <a:t>переходять</a:t>
            </a:r>
            <a:r>
              <a:rPr lang="ru-RU" dirty="0"/>
              <a:t> у стан </a:t>
            </a:r>
            <a:r>
              <a:rPr lang="ru-RU" dirty="0" err="1"/>
              <a:t>анабіозу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026" name="Picture 2" descr="E:\Bodya\Презентації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08360"/>
            <a:ext cx="3384376" cy="242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Кінець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3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Гідробіонти</a:t>
            </a:r>
            <a:r>
              <a:rPr lang="ru-RU" dirty="0"/>
              <a:t> — </a:t>
            </a:r>
            <a:r>
              <a:rPr lang="ru-RU" dirty="0" err="1"/>
              <a:t>морські</a:t>
            </a:r>
            <a:r>
              <a:rPr lang="ru-RU" dirty="0"/>
              <a:t> та </a:t>
            </a:r>
            <a:r>
              <a:rPr lang="ru-RU" dirty="0" err="1"/>
              <a:t>прісноводні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,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водному </a:t>
            </a:r>
            <a:r>
              <a:rPr lang="ru-RU" dirty="0" err="1"/>
              <a:t>середовищі</a:t>
            </a:r>
            <a:r>
              <a:rPr lang="ru-RU" dirty="0"/>
              <a:t>. До </a:t>
            </a:r>
            <a:r>
              <a:rPr lang="ru-RU" dirty="0" err="1"/>
              <a:t>гідробіонтів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циклу, </a:t>
            </a:r>
            <a:r>
              <a:rPr lang="ru-RU" dirty="0" err="1"/>
              <a:t>тобто</a:t>
            </a:r>
            <a:r>
              <a:rPr lang="ru-RU" dirty="0"/>
              <a:t> </a:t>
            </a:r>
            <a:r>
              <a:rPr lang="ru-RU" dirty="0" smtClean="0"/>
              <a:t>земноводні</a:t>
            </a:r>
            <a:r>
              <a:rPr lang="ru-RU" dirty="0"/>
              <a:t>. </a:t>
            </a:r>
            <a:r>
              <a:rPr lang="ru-RU" dirty="0" err="1"/>
              <a:t>Гідробіонтів</a:t>
            </a:r>
            <a:r>
              <a:rPr lang="ru-RU" dirty="0"/>
              <a:t> </a:t>
            </a:r>
            <a:r>
              <a:rPr lang="ru-RU" dirty="0" err="1"/>
              <a:t>вивчає</a:t>
            </a:r>
            <a:r>
              <a:rPr lang="ru-RU" dirty="0"/>
              <a:t> гідробіологія — наука про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біологічні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у </a:t>
            </a:r>
            <a:r>
              <a:rPr lang="ru-RU" dirty="0" err="1" smtClean="0"/>
              <a:t>воді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31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4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614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7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dirty="0" err="1"/>
              <a:t>Організми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населяють</a:t>
            </a:r>
            <a:r>
              <a:rPr lang="ru-RU" dirty="0"/>
              <a:t> </a:t>
            </a:r>
            <a:r>
              <a:rPr lang="ru-RU" dirty="0" err="1"/>
              <a:t>тимчасові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періодично</a:t>
            </a:r>
            <a:r>
              <a:rPr lang="ru-RU" dirty="0"/>
              <a:t> </a:t>
            </a:r>
            <a:r>
              <a:rPr lang="ru-RU" dirty="0" err="1"/>
              <a:t>пересихаючі</a:t>
            </a:r>
            <a:r>
              <a:rPr lang="ru-RU" dirty="0"/>
              <a:t> </a:t>
            </a:r>
            <a:r>
              <a:rPr lang="ru-RU" dirty="0" err="1"/>
              <a:t>водойми</a:t>
            </a:r>
            <a:r>
              <a:rPr lang="ru-RU" dirty="0"/>
              <a:t>, </a:t>
            </a:r>
            <a:r>
              <a:rPr lang="ru-RU" dirty="0" err="1"/>
              <a:t>певним</a:t>
            </a:r>
            <a:r>
              <a:rPr lang="ru-RU" dirty="0"/>
              <a:t> чином </a:t>
            </a:r>
            <a:r>
              <a:rPr lang="ru-RU" dirty="0" err="1"/>
              <a:t>пристосовані</a:t>
            </a:r>
            <a:r>
              <a:rPr lang="ru-RU" dirty="0"/>
              <a:t> до </a:t>
            </a:r>
            <a:r>
              <a:rPr lang="ru-RU" dirty="0" err="1"/>
              <a:t>перенесення</a:t>
            </a:r>
            <a:r>
              <a:rPr lang="ru-RU" dirty="0"/>
              <a:t> </a:t>
            </a:r>
            <a:r>
              <a:rPr lang="ru-RU" dirty="0" err="1"/>
              <a:t>тривалих</a:t>
            </a:r>
            <a:r>
              <a:rPr lang="ru-RU" dirty="0"/>
              <a:t> </a:t>
            </a:r>
            <a:r>
              <a:rPr lang="ru-RU" dirty="0" err="1"/>
              <a:t>посушливих</a:t>
            </a:r>
            <a:r>
              <a:rPr lang="ru-RU" dirty="0"/>
              <a:t> </a:t>
            </a:r>
            <a:r>
              <a:rPr lang="ru-RU" dirty="0" err="1"/>
              <a:t>періодів</a:t>
            </a:r>
            <a:r>
              <a:rPr lang="ru-RU" dirty="0"/>
              <a:t>. Вони, як правило,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короткі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і </a:t>
            </a:r>
            <a:r>
              <a:rPr lang="ru-RU" dirty="0" err="1"/>
              <a:t>здатні</a:t>
            </a:r>
            <a:r>
              <a:rPr lang="ru-RU" dirty="0"/>
              <a:t> за </a:t>
            </a:r>
            <a:r>
              <a:rPr lang="ru-RU" dirty="0" err="1"/>
              <a:t>незначний</a:t>
            </a:r>
            <a:r>
              <a:rPr lang="ru-RU" dirty="0"/>
              <a:t> </a:t>
            </a:r>
            <a:r>
              <a:rPr lang="ru-RU" dirty="0" err="1"/>
              <a:t>проміжок</a:t>
            </a:r>
            <a:r>
              <a:rPr lang="ru-RU" dirty="0"/>
              <a:t> часу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збільшувати</a:t>
            </a:r>
            <a:r>
              <a:rPr lang="ru-RU" dirty="0"/>
              <a:t> свою </a:t>
            </a:r>
            <a:r>
              <a:rPr lang="ru-RU" dirty="0" err="1" smtClean="0"/>
              <a:t>чисельність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298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Посушливий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 </a:t>
            </a:r>
            <a:r>
              <a:rPr lang="ru-RU" dirty="0" err="1"/>
              <a:t>переживають</a:t>
            </a:r>
            <a:r>
              <a:rPr lang="ru-RU" dirty="0"/>
              <a:t> у неактивному </a:t>
            </a:r>
            <a:r>
              <a:rPr lang="ru-RU" dirty="0" err="1"/>
              <a:t>стані</a:t>
            </a:r>
            <a:r>
              <a:rPr lang="ru-RU" dirty="0"/>
              <a:t> (у фазах </a:t>
            </a:r>
            <a:r>
              <a:rPr lang="ru-RU" dirty="0" err="1"/>
              <a:t>яйця</a:t>
            </a:r>
            <a:r>
              <a:rPr lang="ru-RU" dirty="0"/>
              <a:t>, цист, спор </a:t>
            </a:r>
            <a:r>
              <a:rPr lang="ru-RU" dirty="0" err="1"/>
              <a:t>тощо</a:t>
            </a:r>
            <a:r>
              <a:rPr lang="ru-RU" dirty="0"/>
              <a:t>).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рачків-щитнів</a:t>
            </a:r>
            <a:r>
              <a:rPr lang="ru-RU" dirty="0"/>
              <a:t> у </a:t>
            </a:r>
            <a:r>
              <a:rPr lang="ru-RU" dirty="0" err="1"/>
              <a:t>висушеному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до восьми </a:t>
            </a:r>
            <a:r>
              <a:rPr lang="ru-RU" dirty="0" err="1"/>
              <a:t>років</a:t>
            </a:r>
            <a:r>
              <a:rPr lang="ru-RU" dirty="0"/>
              <a:t>, не </a:t>
            </a:r>
            <a:r>
              <a:rPr lang="ru-RU" dirty="0" err="1"/>
              <a:t>втрачаючи</a:t>
            </a:r>
            <a:r>
              <a:rPr lang="ru-RU" dirty="0"/>
              <a:t> </a:t>
            </a:r>
            <a:r>
              <a:rPr lang="ru-RU" dirty="0" err="1"/>
              <a:t>життєздатності</a:t>
            </a:r>
            <a:r>
              <a:rPr lang="ru-RU" dirty="0"/>
              <a:t>. 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яйцям</a:t>
            </a:r>
            <a:r>
              <a:rPr lang="ru-RU" dirty="0"/>
              <a:t>, цистам, спорам </a:t>
            </a:r>
            <a:r>
              <a:rPr lang="ru-RU" dirty="0" err="1"/>
              <a:t>забезпечується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(</a:t>
            </a:r>
            <a:r>
              <a:rPr lang="ru-RU" dirty="0" err="1"/>
              <a:t>вітром</a:t>
            </a:r>
            <a:r>
              <a:rPr lang="ru-RU" dirty="0"/>
              <a:t>, водою, </a:t>
            </a:r>
            <a:r>
              <a:rPr lang="ru-RU" dirty="0" err="1"/>
              <a:t>тваринами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10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Посушливий період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280920" cy="517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46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Рачок-щитень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357"/>
            <a:ext cx="7560840" cy="50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618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32</TotalTime>
  <Words>202</Words>
  <Application>Microsoft Office PowerPoint</Application>
  <PresentationFormat>Экран (4:3)</PresentationFormat>
  <Paragraphs>14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Паркет</vt:lpstr>
      <vt:lpstr>Презентація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Посушливий період</vt:lpstr>
      <vt:lpstr>Рачок-щитень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Кінець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</dc:title>
  <dc:creator>Bodya</dc:creator>
  <cp:lastModifiedBy>Bodya</cp:lastModifiedBy>
  <cp:revision>4</cp:revision>
  <dcterms:created xsi:type="dcterms:W3CDTF">2014-01-25T07:34:21Z</dcterms:created>
  <dcterms:modified xsi:type="dcterms:W3CDTF">2014-01-25T08:17:32Z</dcterms:modified>
</cp:coreProperties>
</file>