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8" r:id="rId9"/>
    <p:sldId id="270" r:id="rId10"/>
    <p:sldId id="262" r:id="rId11"/>
    <p:sldId id="263" r:id="rId12"/>
    <p:sldId id="264" r:id="rId13"/>
    <p:sldId id="265" r:id="rId14"/>
    <p:sldId id="266" r:id="rId15"/>
    <p:sldId id="267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43808" y="1700808"/>
            <a:ext cx="4332757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Велика </a:t>
            </a:r>
          </a:p>
          <a:p>
            <a:r>
              <a:rPr lang="uk-UA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Британія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Памятки Велико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ї Британії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844824"/>
            <a:ext cx="4038600" cy="4824536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Букінгемський палац </a:t>
            </a:r>
            <a:r>
              <a:rPr lang="uk-UA" dirty="0" smtClean="0"/>
              <a:t>- офіційна лондонська резиденція британських монархів та пам'ятка Лондона. Розташований він у Вестмінстері.</a:t>
            </a:r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5076056" cy="3937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988840"/>
            <a:ext cx="4038600" cy="486916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Тауерський міст - </a:t>
            </a:r>
            <a:r>
              <a:rPr lang="uk-UA" dirty="0" smtClean="0"/>
              <a:t>візитна картка Лондона, його історія тісно пов'язана з перебуваючим поблизу Тауером.</a:t>
            </a:r>
            <a:endParaRPr lang="uk-UA" dirty="0"/>
          </a:p>
        </p:txBody>
      </p:sp>
      <p:pic>
        <p:nvPicPr>
          <p:cNvPr id="5" name="Picture 5" descr="Tow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060848"/>
            <a:ext cx="5128271" cy="360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988840"/>
            <a:ext cx="4038600" cy="486916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Біг-Бен</a:t>
            </a:r>
            <a:r>
              <a:rPr lang="uk-UA" dirty="0" smtClean="0"/>
              <a:t>, голос Лондона, показує точний час з 1859 року. Будівництво годинної вежі висотою в 320 фунтів почалося в 1837 році при сходженні на престол королеви Вікторії.</a:t>
            </a: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5045514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988840"/>
            <a:ext cx="4038600" cy="486916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Вестмінстерський палац </a:t>
            </a:r>
            <a:r>
              <a:rPr lang="ru-RU" dirty="0" smtClean="0"/>
              <a:t>- Будівля Парламенту Великої Британії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5076056" cy="3375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916832"/>
            <a:ext cx="4038600" cy="4941168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Колесо огляду «Лондонське Око»</a:t>
            </a:r>
          </a:p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Висотою в 135 метрів і важить більше, ніж 250 двоярусних автобусів, Лондонське Око є найбільш видовищною пам'яткою, що з'явилася в місті за останній час. Зверху відкриваються приголомшливі види на основні значимі місця Лондона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916831"/>
            <a:ext cx="5076057" cy="3172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916832"/>
            <a:ext cx="4038600" cy="4941168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Вестмінстерське Абатство -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Зі своїми однаковими квадратними вежами і розкішними арками це стародавнє англійське Вестмінстерське Абатство (Westminster Abbey) в готичному стилі є одним з найбільших прикладів церковної архітектури. Але для англійців воно є набагато більшим: це святилище нації, символ всього, за що боролися і борються британці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060847"/>
            <a:ext cx="5076057" cy="3591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Видатні постаті</a:t>
            </a:r>
            <a:endParaRPr lang="ru-RU" sz="6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237172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4437112"/>
            <a:ext cx="2364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latin typeface="Monotype Corsiva" pitchFamily="66" charset="0"/>
              </a:rPr>
              <a:t>Вальтер Скотт</a:t>
            </a:r>
            <a:endParaRPr lang="ru-RU" sz="28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556792"/>
            <a:ext cx="2160240" cy="2890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627784" y="4437112"/>
            <a:ext cx="3926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Джеймс Прескотт Джоуль</a:t>
            </a:r>
            <a:endParaRPr lang="ru-RU" sz="28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7218" y="1556792"/>
            <a:ext cx="2946782" cy="2720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7236296" y="4437112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Шекспір</a:t>
            </a:r>
            <a:endParaRPr lang="ru-RU" sz="28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80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Запрошуємо Вас відвідати цю країну!!!</a:t>
            </a:r>
            <a:endParaRPr lang="ru-RU" sz="8000" i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Велика Британія на карті світу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038600" cy="4937915"/>
          </a:xfrm>
        </p:spPr>
        <p:txBody>
          <a:bodyPr>
            <a:normAutofit fontScale="62500" lnSpcReduction="20000"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Велика Британія  розташована біля північно-західного узбережжя Європи. Територія Сполученого Королівства включає острів Великобританію, частину острова Ірландія та численні невеликі острови. Північна Ірландія — єдина частина Сполученого Королівства, що має суходільний кордон з іншою суверенною країною — Республікою Ірландією. Всі інші кордони є водними: Сполучене Королівство оточено Атлантичним Океаном, Північним морем, протокою Ла-Манш та Ірландським морем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22406"/>
            <a:ext cx="4211960" cy="4935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24712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Прапор Великої Британії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224136"/>
          </a:xfrm>
        </p:spPr>
        <p:txBody>
          <a:bodyPr>
            <a:normAutofit/>
          </a:bodyPr>
          <a:lstStyle/>
          <a:p>
            <a:r>
              <a:rPr lang="uk-UA" dirty="0" smtClean="0"/>
              <a:t>                      </a:t>
            </a:r>
            <a:r>
              <a:rPr lang="uk-UA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Герб</a:t>
            </a:r>
            <a:endParaRPr lang="ru-RU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68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“ 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Візитна картка Великої Британії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”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038600" cy="4937915"/>
          </a:xfrm>
        </p:spPr>
        <p:txBody>
          <a:bodyPr>
            <a:noAutofit/>
          </a:bodyPr>
          <a:lstStyle/>
          <a:p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Столиця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— Лондон.</a:t>
            </a:r>
          </a:p>
          <a:p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Площа - 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244100 км²;</a:t>
            </a:r>
          </a:p>
          <a:p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Рельєф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: острів відокремився від Європейського континенту близько 6 тис. років до н. е.;</a:t>
            </a:r>
          </a:p>
          <a:p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Ландшафт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перемінний, на півночі гористий, з Грампіанськими горами в Шотландії, Пеннинами на півночі Англії, Кембрійськими горами в Уельсі;</a:t>
            </a:r>
          </a:p>
          <a:p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Річки: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Темза, Северн і Спей;</a:t>
            </a:r>
          </a:p>
          <a:p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держави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Єлизавета ІІ (з 1952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ВВП  -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На душу населення	$35 286</a:t>
            </a:r>
            <a:endParaRPr lang="uk-UA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Глава уряду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Девід Камерон (з 2010);</a:t>
            </a:r>
          </a:p>
          <a:p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Політична система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— ліберальна демократія;</a:t>
            </a:r>
          </a:p>
          <a:p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Грошова одиниця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— фунт стерлінгів.</a:t>
            </a:r>
          </a:p>
          <a:p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Експорт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: злакові, цукровий буряк, рапс, картопля, м'ясо й м'ясні продукти, птахи, молочні продукти, електронне й телекомунікаційне устаткування, наукові прилади, нафта й газ, нафтохімікати, фармацевтичні препарати, добрива, кіно й телевізійні програми, літаки;</a:t>
            </a:r>
          </a:p>
          <a:p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Населення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57,121 млн (1990), 59,055 млн чоловік (2001): (81,5% англійці, 9,6% шотландці, 1,9% валлійці, 2,4% ірландці, 1,8% ольстерці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міське населення 89%</a:t>
            </a:r>
            <a:endParaRPr lang="uk-UA" sz="1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: англійська, валлійська, гельська;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uk-UA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Адміністративний поділ</a:t>
            </a:r>
            <a:endParaRPr lang="uk-UA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2843808" cy="1706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3501008"/>
            <a:ext cx="3779912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Англія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-  адміністративний центр — Лондон;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628800"/>
            <a:ext cx="3000334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716016" y="35010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Уельс,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адміністративний центр — Кардіфф;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9080"/>
            <a:ext cx="2915816" cy="1749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0" y="5934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Шотландія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, адміністративний центр — Едінбург;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149080"/>
            <a:ext cx="3174504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4716016" y="6021288"/>
            <a:ext cx="4427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Північна Ірландія</a:t>
            </a:r>
            <a:r>
              <a:rPr lang="uk-UA" i="1" dirty="0" smtClean="0"/>
              <a:t>, адміністративний центр — Белфаст.</a:t>
            </a:r>
            <a:endParaRPr lang="uk-UA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Глава </a:t>
            </a:r>
            <a:r>
              <a:rPr lang="uk-UA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держави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- королева </a:t>
            </a:r>
            <a:r>
              <a:rPr lang="uk-UA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Єлизавета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II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628800"/>
            <a:ext cx="3733800" cy="2762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571750"/>
            <a:ext cx="2483768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74048"/>
            <a:ext cx="2948930" cy="4183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438874"/>
            <a:ext cx="3744416" cy="2419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Річки Великої Британії</a:t>
            </a:r>
            <a:endParaRPr lang="ru-RU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2674640" cy="2710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5445224"/>
            <a:ext cx="1334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Темза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72816"/>
            <a:ext cx="3219589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987824" y="4293096"/>
            <a:ext cx="16014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Северн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276872"/>
            <a:ext cx="3203848" cy="2736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444208" y="5301208"/>
            <a:ext cx="1191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Спей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Промисловість Великої Британії</a:t>
            </a:r>
            <a:endParaRPr lang="ru-RU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4597161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4725144"/>
            <a:ext cx="3252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Гірничовидобувна</a:t>
            </a:r>
            <a:endParaRPr lang="uk-UA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7496" y="1484784"/>
            <a:ext cx="4536504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447428" y="4941168"/>
            <a:ext cx="2696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Машинобудування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5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170</TotalTime>
  <Words>502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Тема5</vt:lpstr>
      <vt:lpstr>Слайд 1</vt:lpstr>
      <vt:lpstr>Велика Британія на карті світу</vt:lpstr>
      <vt:lpstr>      Прапор Великої Британії</vt:lpstr>
      <vt:lpstr>                      Герб</vt:lpstr>
      <vt:lpstr>“ Візитна картка Великої Британії”</vt:lpstr>
      <vt:lpstr>     Адміністративний поділ</vt:lpstr>
      <vt:lpstr>Глава держави - королева Єлизавета II </vt:lpstr>
      <vt:lpstr>      Річки Великої Британії</vt:lpstr>
      <vt:lpstr>Промисловість Великої Британії</vt:lpstr>
      <vt:lpstr>   Памятки Великої Британії</vt:lpstr>
      <vt:lpstr>Слайд 11</vt:lpstr>
      <vt:lpstr>Слайд 12</vt:lpstr>
      <vt:lpstr>Слайд 13</vt:lpstr>
      <vt:lpstr>Слайд 14</vt:lpstr>
      <vt:lpstr>Слайд 15</vt:lpstr>
      <vt:lpstr>     Видатні постаті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Аня</cp:lastModifiedBy>
  <cp:revision>62</cp:revision>
  <dcterms:created xsi:type="dcterms:W3CDTF">2013-01-29T17:15:26Z</dcterms:created>
  <dcterms:modified xsi:type="dcterms:W3CDTF">2013-02-06T18:56:03Z</dcterms:modified>
</cp:coreProperties>
</file>