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4077072"/>
          </a:xfrm>
        </p:spPr>
        <p:txBody>
          <a:bodyPr>
            <a:normAutofit/>
          </a:bodyPr>
          <a:lstStyle/>
          <a:p>
            <a:r>
              <a:rPr lang="uk-UA" sz="9600" dirty="0" smtClean="0"/>
              <a:t>Туризм в</a:t>
            </a:r>
            <a:br>
              <a:rPr lang="uk-UA" sz="9600" dirty="0" smtClean="0"/>
            </a:br>
            <a:r>
              <a:rPr lang="uk-UA" sz="9600" dirty="0" smtClean="0"/>
              <a:t> США</a:t>
            </a:r>
            <a:endParaRPr lang="uk-UA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772400" cy="2971800"/>
          </a:xfrm>
        </p:spPr>
        <p:txBody>
          <a:bodyPr/>
          <a:lstStyle/>
          <a:p>
            <a:pPr algn="r"/>
            <a:endParaRPr lang="uk-UA" dirty="0" smtClean="0"/>
          </a:p>
          <a:p>
            <a:pPr algn="r"/>
            <a:r>
              <a:rPr lang="uk-UA" dirty="0" smtClean="0"/>
              <a:t>Виконав:</a:t>
            </a:r>
          </a:p>
          <a:p>
            <a:pPr algn="r"/>
            <a:r>
              <a:rPr lang="uk-UA" dirty="0" smtClean="0"/>
              <a:t>Учень 10 класу</a:t>
            </a:r>
          </a:p>
          <a:p>
            <a:pPr algn="r"/>
            <a:r>
              <a:rPr lang="uk-UA" dirty="0" err="1" smtClean="0"/>
              <a:t>Фурка</a:t>
            </a:r>
            <a:r>
              <a:rPr lang="uk-UA" dirty="0" smtClean="0"/>
              <a:t> Тарас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1032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b="1" i="1" dirty="0"/>
              <a:t>За розвитком міжнародного туризму США значно поступаються Європі, проте щорічно країну відвідують 30 - 40 млн. чоловік. Дуже великий розвиток одержав внутрішній туризм, сильно розвинена "індустрія гостинності", включаючи </a:t>
            </a:r>
            <a:r>
              <a:rPr lang="uk-UA" sz="3600" b="1" i="1" dirty="0" smtClean="0"/>
              <a:t>автосервіс.</a:t>
            </a:r>
            <a:endParaRPr lang="uk-UA" sz="3600" b="1" i="1" dirty="0"/>
          </a:p>
        </p:txBody>
      </p:sp>
    </p:spTree>
    <p:extLst>
      <p:ext uri="{BB962C8B-B14F-4D97-AF65-F5344CB8AC3E}">
        <p14:creationId xmlns:p14="http://schemas.microsoft.com/office/powerpoint/2010/main" val="1254683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b="1" i="1" dirty="0"/>
              <a:t>1850-ому </a:t>
            </a:r>
            <a:r>
              <a:rPr lang="ru-RU" b="1" i="1" dirty="0" err="1"/>
              <a:t>році</a:t>
            </a:r>
            <a:r>
              <a:rPr lang="ru-RU" b="1" i="1" dirty="0"/>
              <a:t> </a:t>
            </a:r>
            <a:r>
              <a:rPr lang="ru-RU" b="1" i="1" dirty="0" err="1"/>
              <a:t>туристичними</a:t>
            </a:r>
            <a:r>
              <a:rPr lang="ru-RU" b="1" i="1" dirty="0"/>
              <a:t> центрами </a:t>
            </a:r>
            <a:r>
              <a:rPr lang="ru-RU" b="1" i="1" dirty="0" err="1"/>
              <a:t>стають</a:t>
            </a:r>
            <a:r>
              <a:rPr lang="ru-RU" b="1" i="1" dirty="0"/>
              <a:t> Нью-Йорк, Чикаго, Вашингтон, Сан-Франциско. </a:t>
            </a:r>
            <a:endParaRPr lang="uk-UA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2048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endParaRPr lang="uk-UA" dirty="0"/>
          </a:p>
        </p:txBody>
      </p:sp>
      <p:pic>
        <p:nvPicPr>
          <p:cNvPr id="1026" name="Picture 2" descr="C:\Users\Viktor\Downloads\image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510423"/>
            <a:ext cx="2751235" cy="18478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Viktor\Downloads\ждлорп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605673"/>
            <a:ext cx="2880320" cy="1752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Viktor\Downloads\фівапр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75733"/>
            <a:ext cx="2609850" cy="1752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Viktor\Downloads\іврпаву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830166"/>
            <a:ext cx="2628900" cy="17430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822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/>
              <a:t>У 2007 </a:t>
            </a:r>
            <a:r>
              <a:rPr lang="ru-RU" b="1" i="1" dirty="0" err="1"/>
              <a:t>році</a:t>
            </a:r>
            <a:r>
              <a:rPr lang="ru-RU" b="1" i="1" dirty="0"/>
              <a:t> </a:t>
            </a:r>
            <a:r>
              <a:rPr lang="ru-RU" b="1" i="1" dirty="0" err="1"/>
              <a:t>кількість</a:t>
            </a:r>
            <a:r>
              <a:rPr lang="ru-RU" b="1" i="1" dirty="0"/>
              <a:t> </a:t>
            </a:r>
            <a:r>
              <a:rPr lang="ru-RU" b="1" i="1" dirty="0" err="1"/>
              <a:t>іноземних</a:t>
            </a:r>
            <a:r>
              <a:rPr lang="ru-RU" b="1" i="1" dirty="0"/>
              <a:t> </a:t>
            </a:r>
            <a:r>
              <a:rPr lang="ru-RU" b="1" i="1" dirty="0" err="1"/>
              <a:t>туристів</a:t>
            </a:r>
            <a:r>
              <a:rPr lang="ru-RU" b="1" i="1" dirty="0"/>
              <a:t> в США </a:t>
            </a:r>
            <a:r>
              <a:rPr lang="ru-RU" b="1" i="1" dirty="0" err="1"/>
              <a:t>досягла</a:t>
            </a:r>
            <a:r>
              <a:rPr lang="ru-RU" b="1" i="1" dirty="0"/>
              <a:t> 56 млн </a:t>
            </a:r>
            <a:r>
              <a:rPr lang="ru-RU" b="1" i="1" dirty="0" err="1"/>
              <a:t>осіб</a:t>
            </a:r>
            <a:r>
              <a:rPr lang="ru-RU" b="1" i="1" dirty="0"/>
              <a:t>, а </a:t>
            </a:r>
            <a:r>
              <a:rPr lang="ru-RU" b="1" i="1" dirty="0" err="1"/>
              <a:t>прибутки</a:t>
            </a:r>
            <a:r>
              <a:rPr lang="ru-RU" b="1" i="1" dirty="0"/>
              <a:t> </a:t>
            </a:r>
            <a:r>
              <a:rPr lang="ru-RU" b="1" i="1" dirty="0" err="1"/>
              <a:t>від</a:t>
            </a:r>
            <a:r>
              <a:rPr lang="ru-RU" b="1" i="1" dirty="0"/>
              <a:t> туризму становили 122,7 </a:t>
            </a:r>
            <a:r>
              <a:rPr lang="ru-RU" b="1" i="1" dirty="0" err="1"/>
              <a:t>млрд.дол</a:t>
            </a:r>
            <a:r>
              <a:rPr lang="ru-RU" b="1" i="1" dirty="0"/>
              <a:t>.</a:t>
            </a:r>
            <a:endParaRPr lang="uk-UA" b="1" i="1" dirty="0"/>
          </a:p>
        </p:txBody>
      </p:sp>
      <p:pic>
        <p:nvPicPr>
          <p:cNvPr id="2050" name="Picture 2" descr="C:\Users\Viktor\Downloads\валорпа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22783">
            <a:off x="472062" y="3919190"/>
            <a:ext cx="2880320" cy="201622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Viktor\Downloads\апргншогрпа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5017">
            <a:off x="5116788" y="3799102"/>
            <a:ext cx="2952329" cy="223224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1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 </a:t>
            </a:r>
            <a:r>
              <a:rPr lang="uk-UA" b="1" i="1" dirty="0"/>
              <a:t>Найбільш відвідуваним місцем в США у 2008 році виявився </a:t>
            </a:r>
            <a:r>
              <a:rPr lang="uk-UA" b="1" i="1" dirty="0" err="1"/>
              <a:t>Таймс</a:t>
            </a:r>
            <a:r>
              <a:rPr lang="uk-UA" b="1" i="1" dirty="0"/>
              <a:t> Сквер у </a:t>
            </a:r>
            <a:r>
              <a:rPr lang="uk-UA" b="1" i="1" dirty="0" err="1"/>
              <a:t>Манхеттені</a:t>
            </a:r>
            <a:r>
              <a:rPr lang="uk-UA" b="1" i="1" dirty="0"/>
              <a:t> в Нью-Йорку (35 </a:t>
            </a:r>
            <a:r>
              <a:rPr lang="uk-UA" b="1" i="1" dirty="0" err="1"/>
              <a:t>млн.відвідувачів</a:t>
            </a:r>
            <a:r>
              <a:rPr lang="uk-UA" b="1" i="1" dirty="0"/>
              <a:t>).</a:t>
            </a:r>
          </a:p>
        </p:txBody>
      </p:sp>
      <p:pic>
        <p:nvPicPr>
          <p:cNvPr id="3074" name="Picture 2" descr="C:\Users\Viktor\Downloads\пролгр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3364">
            <a:off x="1763688" y="3933056"/>
            <a:ext cx="5832648" cy="223224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08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У </a:t>
            </a:r>
            <a:r>
              <a:rPr lang="ru-RU" b="1" i="1" dirty="0"/>
              <a:t>США 50 </a:t>
            </a:r>
            <a:r>
              <a:rPr lang="ru-RU" b="1" i="1" dirty="0" err="1"/>
              <a:t>національних</a:t>
            </a:r>
            <a:r>
              <a:rPr lang="ru-RU" b="1" i="1" dirty="0"/>
              <a:t> </a:t>
            </a:r>
            <a:r>
              <a:rPr lang="ru-RU" b="1" i="1" dirty="0" err="1"/>
              <a:t>парків</a:t>
            </a:r>
            <a:r>
              <a:rPr lang="ru-RU" b="1" i="1" dirty="0"/>
              <a:t>, </a:t>
            </a:r>
            <a:r>
              <a:rPr lang="ru-RU" b="1" i="1" dirty="0" err="1"/>
              <a:t>які</a:t>
            </a:r>
            <a:r>
              <a:rPr lang="ru-RU" b="1" i="1" dirty="0"/>
              <a:t> </a:t>
            </a:r>
            <a:r>
              <a:rPr lang="ru-RU" b="1" i="1" dirty="0" err="1"/>
              <a:t>щорічно</a:t>
            </a:r>
            <a:r>
              <a:rPr lang="ru-RU" b="1" i="1" dirty="0"/>
              <a:t> </a:t>
            </a:r>
            <a:r>
              <a:rPr lang="ru-RU" b="1" i="1" dirty="0" err="1"/>
              <a:t>відвідують</a:t>
            </a:r>
            <a:r>
              <a:rPr lang="ru-RU" b="1" i="1" dirty="0"/>
              <a:t> </a:t>
            </a:r>
            <a:r>
              <a:rPr lang="ru-RU" b="1" i="1" dirty="0" err="1"/>
              <a:t>більш</a:t>
            </a:r>
            <a:r>
              <a:rPr lang="ru-RU" b="1" i="1" dirty="0"/>
              <a:t> 50 млн. </a:t>
            </a:r>
            <a:r>
              <a:rPr lang="ru-RU" b="1" i="1" dirty="0" err="1"/>
              <a:t>туристів</a:t>
            </a:r>
            <a:r>
              <a:rPr lang="ru-RU" b="1" i="1" dirty="0"/>
              <a:t>.</a:t>
            </a:r>
            <a:endParaRPr lang="uk-UA" b="1" i="1" dirty="0"/>
          </a:p>
        </p:txBody>
      </p:sp>
      <p:pic>
        <p:nvPicPr>
          <p:cNvPr id="4098" name="Picture 2" descr="C:\Users\Viktor\Downloads\ропавро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6952"/>
            <a:ext cx="3456384" cy="259228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Viktor\Downloads\лорпаорп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3396666"/>
            <a:ext cx="3024337" cy="219257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866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err="1"/>
              <a:t>Национальный</a:t>
            </a:r>
            <a:r>
              <a:rPr lang="uk-UA" b="1" i="1" dirty="0"/>
              <a:t> парк </a:t>
            </a:r>
            <a:r>
              <a:rPr lang="uk-UA" b="1" i="1" dirty="0" err="1"/>
              <a:t>Гранд-Титон</a:t>
            </a:r>
            <a:endParaRPr lang="uk-UA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122912" cy="4925144"/>
          </a:xfrm>
        </p:spPr>
        <p:txBody>
          <a:bodyPr>
            <a:normAutofit/>
          </a:bodyPr>
          <a:lstStyle/>
          <a:p>
            <a:r>
              <a:rPr lang="uk-UA" sz="3600" b="1" i="1" dirty="0"/>
              <a:t>Парк отримав свою назву від імені найвищої гори в хребті </a:t>
            </a:r>
            <a:r>
              <a:rPr lang="uk-UA" sz="3600" b="1" i="1" dirty="0" err="1"/>
              <a:t>Тітон</a:t>
            </a:r>
            <a:r>
              <a:rPr lang="uk-UA" sz="3600" b="1" i="1" dirty="0"/>
              <a:t>, висота якої становить 4199 м над рівнем моря і 2100 м над рівнем долини </a:t>
            </a:r>
            <a:r>
              <a:rPr lang="uk-UA" sz="3600" b="1" i="1" dirty="0" err="1"/>
              <a:t>Джексон-Хоул</a:t>
            </a:r>
            <a:r>
              <a:rPr lang="uk-UA" sz="3600" b="1" i="1" dirty="0"/>
              <a:t>.</a:t>
            </a:r>
          </a:p>
        </p:txBody>
      </p:sp>
      <p:pic>
        <p:nvPicPr>
          <p:cNvPr id="5122" name="Picture 2" descr="C:\Users\Viktor\Downloads\юбьтипак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799" y="2420888"/>
            <a:ext cx="2831455" cy="3816424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107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b="1" i="1" dirty="0" smtClean="0"/>
              <a:t>Найбільш </a:t>
            </a:r>
            <a:r>
              <a:rPr lang="uk-UA" b="1" i="1" dirty="0"/>
              <a:t>відомі </a:t>
            </a:r>
            <a:r>
              <a:rPr lang="uk-UA" b="1" i="1" dirty="0" smtClean="0"/>
              <a:t>парки </a:t>
            </a:r>
            <a:r>
              <a:rPr lang="uk-UA" b="1" i="1" dirty="0"/>
              <a:t>- </a:t>
            </a:r>
            <a:r>
              <a:rPr lang="uk-UA" b="1" i="1" dirty="0" err="1"/>
              <a:t>Єллоустонський</a:t>
            </a:r>
            <a:r>
              <a:rPr lang="uk-UA" b="1" i="1" dirty="0"/>
              <a:t>, </a:t>
            </a:r>
            <a:r>
              <a:rPr lang="uk-UA" b="1" i="1" dirty="0" err="1"/>
              <a:t>Йосемітський</a:t>
            </a:r>
            <a:r>
              <a:rPr lang="uk-UA" b="1" i="1" dirty="0"/>
              <a:t>, </a:t>
            </a:r>
            <a:r>
              <a:rPr lang="uk-UA" b="1" i="1" dirty="0" err="1"/>
              <a:t>Секвойя</a:t>
            </a:r>
            <a:r>
              <a:rPr lang="uk-UA" b="1" i="1" dirty="0"/>
              <a:t>, </a:t>
            </a:r>
            <a:r>
              <a:rPr lang="uk-UA" b="1" i="1" dirty="0" err="1"/>
              <a:t>Глейшер</a:t>
            </a:r>
            <a:r>
              <a:rPr lang="uk-UA" b="1" i="1" dirty="0"/>
              <a:t>, Великий каньйон, Колорадо на Заході і </a:t>
            </a:r>
            <a:r>
              <a:rPr lang="uk-UA" b="1" i="1" dirty="0" err="1"/>
              <a:t>Грейт-Смокі-Маунтинс</a:t>
            </a:r>
            <a:r>
              <a:rPr lang="uk-UA" b="1" i="1" dirty="0"/>
              <a:t> в Аппалачах.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6146" name="Picture 2" descr="C:\Users\Viktor\Downloads\ячсм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005064"/>
            <a:ext cx="6552728" cy="259228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4868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marL="0" indent="0" algn="ctr">
              <a:buNone/>
            </a:pPr>
            <a:r>
              <a:rPr lang="uk-UA" sz="9600" dirty="0" smtClean="0"/>
              <a:t>КІНЕЦЬ</a:t>
            </a:r>
            <a:endParaRPr lang="uk-UA" sz="9600" dirty="0"/>
          </a:p>
        </p:txBody>
      </p:sp>
    </p:spTree>
    <p:extLst>
      <p:ext uri="{BB962C8B-B14F-4D97-AF65-F5344CB8AC3E}">
        <p14:creationId xmlns:p14="http://schemas.microsoft.com/office/powerpoint/2010/main" val="1724904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78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Туризм в  США</vt:lpstr>
      <vt:lpstr>Презентация PowerPoint</vt:lpstr>
      <vt:lpstr>  у 1850-ому році туристичними центрами стають Нью-Йорк, Чикаго, Вашингтон, Сан-Франциско. </vt:lpstr>
      <vt:lpstr>    У 2007 році кількість іноземних туристів в США досягла 56 млн осіб, а прибутки від туризму становили 122,7 млрд.дол.</vt:lpstr>
      <vt:lpstr>   Найбільш відвідуваним місцем в США у 2008 році виявився Таймс Сквер у Манхеттені в Нью-Йорку (35 млн.відвідувачів).</vt:lpstr>
      <vt:lpstr> У США 50 національних парків, які щорічно відвідують більш 50 млн. туристів.</vt:lpstr>
      <vt:lpstr>Национальный парк Гранд-Титон</vt:lpstr>
      <vt:lpstr>    Найбільш відомі парки - Єллоустонський, Йосемітський, Секвойя, Глейшер, Великий каньйон, Колорадо на Заході і Грейт-Смокі-Маунтинс в Аппалачах.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Туризм в  США</dc:title>
  <dc:creator>Viktor</dc:creator>
  <cp:lastModifiedBy>Viktor</cp:lastModifiedBy>
  <cp:revision>5</cp:revision>
  <dcterms:created xsi:type="dcterms:W3CDTF">2013-01-21T14:45:47Z</dcterms:created>
  <dcterms:modified xsi:type="dcterms:W3CDTF">2013-01-21T15:37:40Z</dcterms:modified>
</cp:coreProperties>
</file>