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91" r:id="rId4"/>
    <p:sldId id="258" r:id="rId5"/>
    <p:sldId id="259" r:id="rId6"/>
    <p:sldId id="260" r:id="rId7"/>
    <p:sldId id="261" r:id="rId8"/>
    <p:sldId id="262" r:id="rId9"/>
    <p:sldId id="263" r:id="rId10"/>
    <p:sldId id="290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7" r:id="rId2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84F3-70BC-48A2-B16B-DD2791830A19}" type="datetimeFigureOut">
              <a:rPr lang="uk-UA" smtClean="0"/>
              <a:t>05.02.2015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34D2-4FD6-4634-8079-D69174F89BD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84F3-70BC-48A2-B16B-DD2791830A19}" type="datetimeFigureOut">
              <a:rPr lang="uk-UA" smtClean="0"/>
              <a:t>05.02.2015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34D2-4FD6-4634-8079-D69174F89BD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84F3-70BC-48A2-B16B-DD2791830A19}" type="datetimeFigureOut">
              <a:rPr lang="uk-UA" smtClean="0"/>
              <a:t>05.02.2015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34D2-4FD6-4634-8079-D69174F89BD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84F3-70BC-48A2-B16B-DD2791830A19}" type="datetimeFigureOut">
              <a:rPr lang="uk-UA" smtClean="0"/>
              <a:t>05.02.2015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34D2-4FD6-4634-8079-D69174F89BD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84F3-70BC-48A2-B16B-DD2791830A19}" type="datetimeFigureOut">
              <a:rPr lang="uk-UA" smtClean="0"/>
              <a:t>05.02.2015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34D2-4FD6-4634-8079-D69174F89BD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84F3-70BC-48A2-B16B-DD2791830A19}" type="datetimeFigureOut">
              <a:rPr lang="uk-UA" smtClean="0"/>
              <a:t>05.02.2015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34D2-4FD6-4634-8079-D69174F89BD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84F3-70BC-48A2-B16B-DD2791830A19}" type="datetimeFigureOut">
              <a:rPr lang="uk-UA" smtClean="0"/>
              <a:t>05.02.2015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34D2-4FD6-4634-8079-D69174F89BD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84F3-70BC-48A2-B16B-DD2791830A19}" type="datetimeFigureOut">
              <a:rPr lang="uk-UA" smtClean="0"/>
              <a:t>05.02.2015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34D2-4FD6-4634-8079-D69174F89BD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84F3-70BC-48A2-B16B-DD2791830A19}" type="datetimeFigureOut">
              <a:rPr lang="uk-UA" smtClean="0"/>
              <a:t>05.02.2015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34D2-4FD6-4634-8079-D69174F89BD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84F3-70BC-48A2-B16B-DD2791830A19}" type="datetimeFigureOut">
              <a:rPr lang="uk-UA" smtClean="0"/>
              <a:t>05.02.2015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34D2-4FD6-4634-8079-D69174F89BD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84F3-70BC-48A2-B16B-DD2791830A19}" type="datetimeFigureOut">
              <a:rPr lang="uk-UA" smtClean="0"/>
              <a:t>05.02.2015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34D2-4FD6-4634-8079-D69174F89BD2}" type="slidenum">
              <a:rPr lang="uk-UA" smtClean="0"/>
              <a:t>‹#›</a:t>
            </a:fld>
            <a:endParaRPr lang="uk-UA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DB684F3-70BC-48A2-B16B-DD2791830A19}" type="datetimeFigureOut">
              <a:rPr lang="uk-UA" smtClean="0"/>
              <a:t>05.02.2015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22C34D2-4FD6-4634-8079-D69174F89BD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7920880" cy="2736304"/>
          </a:xfrm>
        </p:spPr>
        <p:txBody>
          <a:bodyPr/>
          <a:lstStyle/>
          <a:p>
            <a:pPr algn="ctr"/>
            <a:r>
              <a:rPr lang="uk-UA" dirty="0" smtClean="0"/>
              <a:t>   </a:t>
            </a:r>
            <a:r>
              <a:rPr lang="uk-UA" sz="6000" dirty="0" smtClean="0"/>
              <a:t>Забруднення  навколишнього  середовища</a:t>
            </a:r>
            <a:endParaRPr lang="uk-UA" sz="6000" dirty="0"/>
          </a:p>
        </p:txBody>
      </p:sp>
    </p:spTree>
    <p:extLst>
      <p:ext uri="{BB962C8B-B14F-4D97-AF65-F5344CB8AC3E}">
        <p14:creationId xmlns:p14="http://schemas.microsoft.com/office/powerpoint/2010/main" val="250696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Антропогенне забруднення повітря</a:t>
            </a:r>
            <a:endParaRPr lang="uk-UA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436095" y="1807361"/>
            <a:ext cx="3528393" cy="4051437"/>
          </a:xfrm>
        </p:spPr>
        <p:txBody>
          <a:bodyPr>
            <a:normAutofit/>
          </a:bodyPr>
          <a:lstStyle/>
          <a:p>
            <a:r>
              <a:rPr lang="uk-UA" sz="2000" dirty="0" smtClean="0"/>
              <a:t>Штучне  забруднення атмосфери відбувається внаслідок  зміни її складу та властивостей і впливом діяльності людини</a:t>
            </a:r>
            <a:endParaRPr lang="uk-UA" sz="2000" dirty="0"/>
          </a:p>
        </p:txBody>
      </p:sp>
      <p:pic>
        <p:nvPicPr>
          <p:cNvPr id="8194" name="Picture 2" descr="http://ua.textreferat.com/images/referats/5222/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439248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03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age.slidesharecdn.com/ss-1228920940455314-1/95/slide-13-728.jpg?12289141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69" y="548680"/>
            <a:ext cx="7776863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09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Забруднення лісу</a:t>
            </a:r>
            <a:endParaRPr lang="uk-UA" dirty="0"/>
          </a:p>
        </p:txBody>
      </p:sp>
      <p:pic>
        <p:nvPicPr>
          <p:cNvPr id="10248" name="Picture 8" descr="http://www.volynnews.com/files/news/2011/02-02/21082-1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772816"/>
            <a:ext cx="605601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40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6352" y="476672"/>
            <a:ext cx="7125113" cy="1339551"/>
          </a:xfrm>
        </p:spPr>
        <p:txBody>
          <a:bodyPr/>
          <a:lstStyle/>
          <a:p>
            <a:pPr algn="ctr"/>
            <a:r>
              <a:rPr lang="ru-RU" dirty="0" err="1" smtClean="0"/>
              <a:t>Ліс</a:t>
            </a:r>
            <a:r>
              <a:rPr lang="ru-RU" dirty="0" smtClean="0"/>
              <a:t> -  краса, </a:t>
            </a:r>
            <a:r>
              <a:rPr lang="ru-RU" dirty="0" err="1" smtClean="0"/>
              <a:t>чудовий</a:t>
            </a:r>
            <a:r>
              <a:rPr lang="ru-RU" dirty="0" smtClean="0"/>
              <a:t> </a:t>
            </a:r>
            <a:r>
              <a:rPr lang="ru-RU" dirty="0" err="1" smtClean="0"/>
              <a:t>відпочинок</a:t>
            </a:r>
            <a:r>
              <a:rPr lang="ru-RU" dirty="0" smtClean="0"/>
              <a:t>, і здоров</a:t>
            </a:r>
            <a:r>
              <a:rPr lang="en-US" dirty="0"/>
              <a:t>`</a:t>
            </a:r>
            <a:r>
              <a:rPr lang="ru-RU" dirty="0" smtClean="0"/>
              <a:t>я </a:t>
            </a:r>
            <a:r>
              <a:rPr lang="ru-RU" dirty="0" err="1" smtClean="0"/>
              <a:t>людини</a:t>
            </a:r>
            <a:r>
              <a:rPr lang="en-US" dirty="0" smtClean="0"/>
              <a:t> </a:t>
            </a:r>
            <a:r>
              <a:rPr lang="ru-RU" dirty="0" smtClean="0"/>
              <a:t>!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3" y="1807361"/>
            <a:ext cx="3346531" cy="4051437"/>
          </a:xfrm>
        </p:spPr>
        <p:txBody>
          <a:bodyPr/>
          <a:lstStyle/>
          <a:p>
            <a:r>
              <a:rPr lang="uk-UA" dirty="0" smtClean="0"/>
              <a:t>Ліс – найважливіша складова біосфери , її легені і енергетична основа!гектар лісу виділяє 3-4 тонни кисню і поглинаю4-5тонн вуглекислого газу,здатний фільтрувати 50-70 тонн пилу</a:t>
            </a:r>
          </a:p>
        </p:txBody>
      </p:sp>
      <p:pic>
        <p:nvPicPr>
          <p:cNvPr id="11268" name="Picture 4" descr="http://www.greenparty.ua/files/373/256/h_normal_870c7b82b83b1bdcb04c897e387d7cf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375530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10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Вирубування лісу!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72816"/>
            <a:ext cx="3168352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/>
              <a:t>Ліс гостинно зустрічає всіх , хто шукає в ньому відпочинку , проте , йому самому потрібна </a:t>
            </a:r>
            <a:r>
              <a:rPr lang="uk-UA" sz="2000" dirty="0" err="1" smtClean="0"/>
              <a:t>бескорислива</a:t>
            </a:r>
            <a:r>
              <a:rPr lang="uk-UA" sz="2000" dirty="0" smtClean="0"/>
              <a:t> допомога від неконтрольованого вирубування!</a:t>
            </a:r>
            <a:endParaRPr lang="uk-UA" sz="2000" dirty="0"/>
          </a:p>
        </p:txBody>
      </p:sp>
      <p:pic>
        <p:nvPicPr>
          <p:cNvPr id="12292" name="Picture 4" descr="Нищення лісу і забруднення вод найбільше турбують громадскі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367240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37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age.slidesharecdn.com/ss-1228920940455314-1/95/slide-17-728.jpg?12289141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704856" cy="577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84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.slidesharecdn.com/ss-1228920940455314-1/95/slide-18-728.jpg?12289141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7946"/>
            <a:ext cx="825691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67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age.slidesharecdn.com/ss-1228920940455314-1/95/slide-19-728.jpg?12289141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8448937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00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</a:t>
            </a:r>
            <a:r>
              <a:rPr lang="uk-UA" dirty="0" smtClean="0"/>
              <a:t>міття</a:t>
            </a:r>
            <a:endParaRPr lang="uk-UA" dirty="0"/>
          </a:p>
        </p:txBody>
      </p:sp>
      <p:pic>
        <p:nvPicPr>
          <p:cNvPr id="16386" name="Picture 2" descr="http://ua-reporter.com/images/2006/08/15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768752" cy="508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44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Фактори забруднення міської </a:t>
            </a:r>
            <a:r>
              <a:rPr lang="uk-UA" dirty="0" err="1" smtClean="0"/>
              <a:t>тереторії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2842475" cy="4051437"/>
          </a:xfrm>
        </p:spPr>
        <p:txBody>
          <a:bodyPr/>
          <a:lstStyle/>
          <a:p>
            <a:r>
              <a:rPr lang="uk-UA" dirty="0" smtClean="0"/>
              <a:t>Неефективні технології переробки ,</a:t>
            </a:r>
          </a:p>
          <a:p>
            <a:r>
              <a:rPr lang="uk-UA" dirty="0" smtClean="0"/>
              <a:t>Недоліки в розробці нових ,</a:t>
            </a:r>
          </a:p>
          <a:p>
            <a:r>
              <a:rPr lang="uk-UA" dirty="0" smtClean="0"/>
              <a:t>Відсутність чіткої системи утилізації та використання .</a:t>
            </a:r>
            <a:endParaRPr lang="uk-UA" dirty="0"/>
          </a:p>
        </p:txBody>
      </p:sp>
      <p:pic>
        <p:nvPicPr>
          <p:cNvPr id="17412" name="Picture 4" descr="http://gkh.com.ua/upload/iblock/b9f/jp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95340"/>
            <a:ext cx="4619625" cy="395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08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0009" y="188640"/>
            <a:ext cx="7125112" cy="1584176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Ця тема є надзвичайно  актуальною в наш час , адже екологія  України перебуває у критичному стані!</a:t>
            </a:r>
            <a:endParaRPr lang="uk-UA" sz="2400" dirty="0"/>
          </a:p>
        </p:txBody>
      </p:sp>
      <p:pic>
        <p:nvPicPr>
          <p:cNvPr id="1028" name="Picture 4" descr="http://newodessa.com.ua/_fr/0/73349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33173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5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http://file.menr.gov.ua/publ/regobl02/dpsir/Kirovogradska_2003/tablvi1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252073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6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442" y="260648"/>
            <a:ext cx="7125113" cy="1339551"/>
          </a:xfrm>
        </p:spPr>
        <p:txBody>
          <a:bodyPr/>
          <a:lstStyle/>
          <a:p>
            <a:pPr algn="ctr"/>
            <a:r>
              <a:rPr lang="uk-UA" dirty="0" smtClean="0"/>
              <a:t>Найбільш актуальні  екологічні проблеми , що мо</a:t>
            </a:r>
            <a:r>
              <a:rPr lang="uk-UA" dirty="0"/>
              <a:t>ж</a:t>
            </a:r>
            <a:r>
              <a:rPr lang="uk-UA" dirty="0" smtClean="0"/>
              <a:t>уть впливати на здоров</a:t>
            </a:r>
            <a:r>
              <a:rPr lang="en-US" dirty="0" smtClean="0"/>
              <a:t>`</a:t>
            </a:r>
            <a:r>
              <a:rPr lang="uk-UA" dirty="0" smtClean="0"/>
              <a:t>я дітей.</a:t>
            </a:r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Забруднення повітря.</a:t>
            </a:r>
          </a:p>
          <a:p>
            <a:r>
              <a:rPr lang="uk-UA" dirty="0" smtClean="0"/>
              <a:t>Забруднення води.</a:t>
            </a:r>
          </a:p>
          <a:p>
            <a:r>
              <a:rPr lang="uk-UA" dirty="0" smtClean="0"/>
              <a:t>Проблеми відходів.</a:t>
            </a:r>
          </a:p>
          <a:p>
            <a:r>
              <a:rPr lang="uk-UA" dirty="0" smtClean="0"/>
              <a:t>Якість питної води.</a:t>
            </a:r>
          </a:p>
          <a:p>
            <a:r>
              <a:rPr lang="uk-UA" dirty="0" smtClean="0"/>
              <a:t>Забруднення </a:t>
            </a:r>
            <a:r>
              <a:rPr lang="uk-UA" dirty="0" err="1" smtClean="0"/>
              <a:t>грунту</a:t>
            </a:r>
            <a:r>
              <a:rPr lang="uk-UA" dirty="0" smtClean="0"/>
              <a:t>.</a:t>
            </a:r>
          </a:p>
          <a:p>
            <a:r>
              <a:rPr lang="uk-UA" dirty="0" smtClean="0"/>
              <a:t>Якість продуктів харчування.</a:t>
            </a:r>
          </a:p>
          <a:p>
            <a:r>
              <a:rPr lang="uk-UA" dirty="0" smtClean="0"/>
              <a:t>Зменшення озеленення.</a:t>
            </a:r>
          </a:p>
          <a:p>
            <a:r>
              <a:rPr lang="uk-UA" dirty="0" smtClean="0"/>
              <a:t>Забруднення важкими металами.</a:t>
            </a:r>
          </a:p>
          <a:p>
            <a:r>
              <a:rPr lang="uk-UA" dirty="0" smtClean="0"/>
              <a:t>Неконтрольоване вирубування лісу.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04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8184" y="-17941"/>
            <a:ext cx="7125113" cy="924475"/>
          </a:xfrm>
        </p:spPr>
        <p:txBody>
          <a:bodyPr/>
          <a:lstStyle/>
          <a:p>
            <a:pPr algn="ctr"/>
            <a:r>
              <a:rPr lang="ru-RU" dirty="0" err="1" smtClean="0"/>
              <a:t>Зробимо</a:t>
            </a:r>
            <a:r>
              <a:rPr lang="ru-RU" dirty="0" smtClean="0"/>
              <a:t> </a:t>
            </a:r>
            <a:r>
              <a:rPr lang="ru-RU" dirty="0" err="1" smtClean="0"/>
              <a:t>довкілля</a:t>
            </a:r>
            <a:r>
              <a:rPr lang="ru-RU" dirty="0" smtClean="0"/>
              <a:t> </a:t>
            </a:r>
            <a:r>
              <a:rPr lang="ru-RU" dirty="0" err="1" smtClean="0"/>
              <a:t>чистішим</a:t>
            </a:r>
            <a:r>
              <a:rPr lang="ru-RU" dirty="0" smtClean="0"/>
              <a:t>! </a:t>
            </a:r>
            <a:endParaRPr lang="uk-UA" dirty="0"/>
          </a:p>
        </p:txBody>
      </p:sp>
      <p:sp>
        <p:nvSpPr>
          <p:cNvPr id="39" name="Объект 3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286000" y="-1880145"/>
            <a:ext cx="4446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0482" name="Picture 2" descr="http://cs302102.userapi.com/u53567349/112656427/z_58696c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61931"/>
            <a:ext cx="7710331" cy="596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23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1506" name="Picture 2" descr="http://cs302102.userapi.com/u53567349/112656427/z_8522799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0"/>
            <a:ext cx="91085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86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2530" name="Picture 2" descr="http://cs302102.userapi.com/u53567349/112656427/z_4834da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116" y="0"/>
            <a:ext cx="933198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67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5039"/>
            <a:ext cx="7125113" cy="924475"/>
          </a:xfrm>
        </p:spPr>
        <p:txBody>
          <a:bodyPr/>
          <a:lstStyle/>
          <a:p>
            <a:r>
              <a:rPr lang="uk-UA" dirty="0" smtClean="0"/>
              <a:t>Приємно – коли чисто!</a:t>
            </a:r>
            <a:endParaRPr lang="uk-UA" dirty="0"/>
          </a:p>
        </p:txBody>
      </p:sp>
      <p:pic>
        <p:nvPicPr>
          <p:cNvPr id="24578" name="Picture 2" descr="http://zakarpattya.net.ua/postimages/news/2012/7/phoca_thumb_l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52912"/>
            <a:ext cx="4211960" cy="326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http://hiblogger.net/img/articles_img/b/c/5/722240_4425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157" y="881365"/>
            <a:ext cx="4935843" cy="398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10" descr="http://t2.gstatic.com/images?q=tbn:ANd9GcTYpUSzKl7F3Hklc86biDsptSS4_Z3EiS7w_As5cJj-6Eja35t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14774"/>
            <a:ext cx="4211960" cy="274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8" name="Picture 12" descr="http://t0.gstatic.com/images?q=tbn:ANd9GcTjrLvrjF_3LHog1bDI3Zc0hw8eI8s3vdmauIW9eBYyJBuCTydRF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4869160"/>
            <a:ext cx="4932039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42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11560" y="2060848"/>
            <a:ext cx="3879269" cy="2969664"/>
          </a:xfrm>
        </p:spPr>
        <p:txBody>
          <a:bodyPr/>
          <a:lstStyle/>
          <a:p>
            <a:r>
              <a:rPr lang="uk-UA" dirty="0" smtClean="0"/>
              <a:t>   </a:t>
            </a:r>
            <a:r>
              <a:rPr lang="uk-UA" sz="1400" dirty="0" smtClean="0"/>
              <a:t> Підготувала</a:t>
            </a:r>
          </a:p>
          <a:p>
            <a:r>
              <a:rPr lang="uk-UA" sz="1400" dirty="0" smtClean="0"/>
              <a:t>  учениця </a:t>
            </a:r>
            <a:r>
              <a:rPr lang="uk-UA" sz="1400" dirty="0" smtClean="0"/>
              <a:t>11 </a:t>
            </a:r>
            <a:r>
              <a:rPr lang="uk-UA" sz="1400" dirty="0" smtClean="0"/>
              <a:t>класу</a:t>
            </a:r>
          </a:p>
          <a:p>
            <a:r>
              <a:rPr lang="uk-UA" sz="1400" dirty="0" smtClean="0"/>
              <a:t>ЧЗШ№7 1-3 ступенів</a:t>
            </a:r>
          </a:p>
          <a:p>
            <a:r>
              <a:rPr lang="uk-UA" sz="1400" dirty="0" smtClean="0"/>
              <a:t>Висоцька Оля  Михайлівна</a:t>
            </a:r>
          </a:p>
          <a:p>
            <a:endParaRPr lang="uk-UA" sz="1400" dirty="0"/>
          </a:p>
        </p:txBody>
      </p:sp>
      <p:pic>
        <p:nvPicPr>
          <p:cNvPr id="25604" name="Picture 4" descr="http://yak-prosto.com/images/c/8/yak-virishiti-problemu-ekologiyi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0" b="7330"/>
          <a:stretch>
            <a:fillRect/>
          </a:stretch>
        </p:blipFill>
        <p:spPr bwMode="auto">
          <a:xfrm>
            <a:off x="5076056" y="1700808"/>
            <a:ext cx="3429000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2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3823"/>
            <a:ext cx="7125113" cy="924475"/>
          </a:xfrm>
        </p:spPr>
        <p:txBody>
          <a:bodyPr/>
          <a:lstStyle/>
          <a:p>
            <a:r>
              <a:rPr lang="uk-UA" dirty="0" smtClean="0"/>
              <a:t>Забруднені території</a:t>
            </a:r>
            <a:endParaRPr lang="uk-UA" dirty="0"/>
          </a:p>
        </p:txBody>
      </p:sp>
      <p:pic>
        <p:nvPicPr>
          <p:cNvPr id="23554" name="Picture 2" descr="http://img.narodna.pravda.com.ua/images/doc/2/3/23868-55659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830497"/>
            <a:ext cx="24098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mark-media.com.ua/images/news/2106/u91_2609_chanjian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105" y="830497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http://cs9792.userapi.com/u37701386/26001422/x_bfbcc3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292" y="830497"/>
            <a:ext cx="3783204" cy="339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http://cs9792.userapi.com/u37701386/26001422/x_13e2a5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2" y="2735496"/>
            <a:ext cx="3429000" cy="412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0" descr="http://cs9792.userapi.com/u37701386/26001422/x_37d35e5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35497"/>
            <a:ext cx="1853605" cy="412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4" name="Picture 12" descr="http://cs439.userapi.com/u16751925/26001422/x_91481d4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292" y="4221088"/>
            <a:ext cx="3783204" cy="263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58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Забруднення води</a:t>
            </a:r>
            <a:endParaRPr lang="uk-UA" dirty="0"/>
          </a:p>
        </p:txBody>
      </p:sp>
      <p:pic>
        <p:nvPicPr>
          <p:cNvPr id="2050" name="Picture 2" descr="http://i1.poltava.pl.ua/news/2/116/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7119365" cy="462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13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76672"/>
            <a:ext cx="7125113" cy="1123527"/>
          </a:xfrm>
        </p:spPr>
        <p:txBody>
          <a:bodyPr/>
          <a:lstStyle/>
          <a:p>
            <a:pPr algn="ctr"/>
            <a:r>
              <a:rPr lang="uk-UA" dirty="0" smtClean="0"/>
              <a:t>Основні чинники забруднення води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16832"/>
            <a:ext cx="5218741" cy="3816424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Стічні води</a:t>
            </a:r>
          </a:p>
          <a:p>
            <a:r>
              <a:rPr lang="uk-UA" sz="2400" dirty="0" err="1" smtClean="0"/>
              <a:t>Господарсько</a:t>
            </a:r>
            <a:r>
              <a:rPr lang="uk-UA" sz="2400" dirty="0" smtClean="0"/>
              <a:t> - побутові стоки</a:t>
            </a:r>
          </a:p>
          <a:p>
            <a:r>
              <a:rPr lang="uk-UA" sz="2400" dirty="0" smtClean="0"/>
              <a:t>Радіоактивні  речовини</a:t>
            </a:r>
          </a:p>
          <a:p>
            <a:r>
              <a:rPr lang="uk-UA" sz="2400" dirty="0" smtClean="0"/>
              <a:t>Відсутність витриманих  </a:t>
            </a:r>
            <a:r>
              <a:rPr lang="uk-UA" sz="2400" dirty="0" err="1" smtClean="0"/>
              <a:t>водоупорів</a:t>
            </a:r>
            <a:endParaRPr lang="uk-UA" sz="2400" dirty="0"/>
          </a:p>
        </p:txBody>
      </p:sp>
      <p:pic>
        <p:nvPicPr>
          <p:cNvPr id="3076" name="Picture 4" descr="http://i.obozrevatel.ua/9/1227094/4056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4286250" cy="364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15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http://image.slidesharecdn.com/ss-1228920940455314-1/95/slide-8-728.jpg?12289141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316414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23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http://image.slidesharecdn.com/ss-1228920940455314-1/95/slide-9-728.jpg?12289141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28382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23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764704"/>
            <a:ext cx="7125113" cy="924475"/>
          </a:xfrm>
        </p:spPr>
        <p:txBody>
          <a:bodyPr/>
          <a:lstStyle/>
          <a:p>
            <a:r>
              <a:rPr lang="uk-UA" dirty="0" smtClean="0"/>
              <a:t>Забруднення атмосфери</a:t>
            </a:r>
            <a:endParaRPr lang="uk-UA" dirty="0"/>
          </a:p>
        </p:txBody>
      </p:sp>
      <p:pic>
        <p:nvPicPr>
          <p:cNvPr id="6146" name="Picture 2" descr="http://www.greenparty.ua/files/431/373/h_6656162_51_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46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Джерела забруднення атмосфери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971600" y="1772816"/>
            <a:ext cx="3471277" cy="4176464"/>
          </a:xfrm>
        </p:spPr>
        <p:txBody>
          <a:bodyPr/>
          <a:lstStyle/>
          <a:p>
            <a:r>
              <a:rPr lang="uk-UA" dirty="0" smtClean="0"/>
              <a:t>Природне (Пилові бурі , вулканізм , лісові пожежі , вивітрювання , розкладання  живих організмів)</a:t>
            </a:r>
          </a:p>
          <a:p>
            <a:r>
              <a:rPr lang="uk-UA" dirty="0" smtClean="0"/>
              <a:t>Штучне (Промислові підприємства , транспорт , теплоенергетика , сільське господарство)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72000" y="1844824"/>
            <a:ext cx="3471275" cy="3816424"/>
          </a:xfrm>
        </p:spPr>
        <p:txBody>
          <a:bodyPr>
            <a:normAutofit/>
          </a:bodyPr>
          <a:lstStyle/>
          <a:p>
            <a:r>
              <a:rPr lang="uk-UA" dirty="0" smtClean="0"/>
              <a:t>Атмосферне повітря забруднюється різними газами , дрібними часточками та рідкими речовинами , які негативно впливають, погіршують умови існування людей.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663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142</TotalTime>
  <Words>264</Words>
  <Application>Microsoft Office PowerPoint</Application>
  <PresentationFormat>Экран (4:3)</PresentationFormat>
  <Paragraphs>42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Courier New</vt:lpstr>
      <vt:lpstr>Trebuchet MS</vt:lpstr>
      <vt:lpstr>Verdana</vt:lpstr>
      <vt:lpstr>Wingdings 2</vt:lpstr>
      <vt:lpstr>Spring</vt:lpstr>
      <vt:lpstr>   Забруднення  навколишнього  середовища</vt:lpstr>
      <vt:lpstr>Презентация PowerPoint</vt:lpstr>
      <vt:lpstr>Забруднені території</vt:lpstr>
      <vt:lpstr>Забруднення води</vt:lpstr>
      <vt:lpstr>Основні чинники забруднення води</vt:lpstr>
      <vt:lpstr>Презентация PowerPoint</vt:lpstr>
      <vt:lpstr>Презентация PowerPoint</vt:lpstr>
      <vt:lpstr>Забруднення атмосфери</vt:lpstr>
      <vt:lpstr>Джерела забруднення атмосфери</vt:lpstr>
      <vt:lpstr>Антропогенне забруднення повітря</vt:lpstr>
      <vt:lpstr>Презентация PowerPoint</vt:lpstr>
      <vt:lpstr>Забруднення лісу</vt:lpstr>
      <vt:lpstr>Ліс -  краса, чудовий відпочинок, і здоров`я людини !</vt:lpstr>
      <vt:lpstr>Вирубування лісу!</vt:lpstr>
      <vt:lpstr>Презентация PowerPoint</vt:lpstr>
      <vt:lpstr>Презентация PowerPoint</vt:lpstr>
      <vt:lpstr>Презентация PowerPoint</vt:lpstr>
      <vt:lpstr>Сміття</vt:lpstr>
      <vt:lpstr>Фактори забруднення міської тереторії</vt:lpstr>
      <vt:lpstr>Презентация PowerPoint</vt:lpstr>
      <vt:lpstr>Найбільш актуальні  екологічні проблеми , що можуть впливати на здоров`я дітей.</vt:lpstr>
      <vt:lpstr>Зробимо довкілля чистішим! </vt:lpstr>
      <vt:lpstr>Презентация PowerPoint</vt:lpstr>
      <vt:lpstr>Презентация PowerPoint</vt:lpstr>
      <vt:lpstr>Приємно – коли чисто!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Забруднення  навколишнього  середовища</dc:title>
  <dc:creator>User</dc:creator>
  <cp:lastModifiedBy>User</cp:lastModifiedBy>
  <cp:revision>13</cp:revision>
  <dcterms:created xsi:type="dcterms:W3CDTF">2012-11-01T14:49:51Z</dcterms:created>
  <dcterms:modified xsi:type="dcterms:W3CDTF">2015-02-05T14:36:56Z</dcterms:modified>
</cp:coreProperties>
</file>