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1" r:id="rId5"/>
    <p:sldId id="264" r:id="rId6"/>
    <p:sldId id="260" r:id="rId7"/>
    <p:sldId id="258" r:id="rId8"/>
    <p:sldId id="265" r:id="rId9"/>
    <p:sldId id="266" r:id="rId10"/>
    <p:sldId id="262" r:id="rId11"/>
    <p:sldId id="269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9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AF9CA-6C2E-49F6-95E4-83A69F87F921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431AF-FF31-4515-BC84-80C3E8BCE0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3A324-2845-4754-9EC6-F603C924DD36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2A6A0-2EFE-4B0F-9BFC-FEBD5237CA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dirty="0" smtClean="0"/>
              <a:t>Образец подзаголовка</a:t>
            </a:r>
            <a:endParaRPr kumimoji="0" lang="en-US" dirty="0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58016" y="2071678"/>
            <a:ext cx="428628" cy="5000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071802" y="3071810"/>
            <a:ext cx="5643602" cy="3357586"/>
          </a:xfrm>
        </p:spPr>
        <p:txBody>
          <a:bodyPr/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ученица 10-А класса</a:t>
            </a:r>
          </a:p>
          <a:p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Кальченко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Алёна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Город, в котором я живу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1904 год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наши дни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1Uq-1YyGB9Y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01625" y="3090356"/>
            <a:ext cx="4041775" cy="2580701"/>
          </a:xfrm>
        </p:spPr>
      </p:pic>
      <p:pic>
        <p:nvPicPr>
          <p:cNvPr id="17" name="Содержимое 16" descr="images.jpegапр.jpe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14876" y="2881395"/>
            <a:ext cx="4143404" cy="2757247"/>
          </a:xfrm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Г. Сумы, ул. Соборная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  <a:hlinkHover r:id="" action="ppaction://hlinkshowjump?jump=previousslide"/>
          </p:cNvPr>
          <p:cNvSpPr/>
          <p:nvPr/>
        </p:nvSpPr>
        <p:spPr>
          <a:xfrm>
            <a:off x="7643834" y="6143644"/>
            <a:ext cx="928694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90-е годы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наши дни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1RSS80t-KzQ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01625" y="2876491"/>
            <a:ext cx="4198937" cy="2899891"/>
          </a:xfrm>
        </p:spPr>
      </p:pic>
      <p:pic>
        <p:nvPicPr>
          <p:cNvPr id="8" name="Содержимое 7" descr="imagesрона.jpe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14876" y="2750477"/>
            <a:ext cx="4143404" cy="3103553"/>
          </a:xfr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Г. Сумы, Банковская Академия  </a:t>
            </a:r>
            <a:endParaRPr lang="ru-RU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  <a:hlinkHover r:id="" action="ppaction://hlinkshowjump?jump=nextslide"/>
          </p:cNvPr>
          <p:cNvSpPr/>
          <p:nvPr/>
        </p:nvSpPr>
        <p:spPr>
          <a:xfrm>
            <a:off x="7715272" y="6072206"/>
            <a:ext cx="928694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4294967295"/>
          </p:nvPr>
        </p:nvSpPr>
        <p:spPr>
          <a:xfrm>
            <a:off x="0" y="500042"/>
            <a:ext cx="8786842" cy="559913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		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Сумы - это красивый современный город, в котором исторические достопримечательности и уголки природы органически соединяются, создавая неповторимые ансамбли. Достаточно просто пройтись по центру - и на каждом шагу  можно увидеть красоту и любовь, запечатленную в камне, дереве, металле.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	Я очень люблю свой город и рада, что родилась именно в Сумах.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12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928670"/>
            <a:ext cx="8501122" cy="292895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28926" y="714356"/>
            <a:ext cx="5867400" cy="1219200"/>
          </a:xfrm>
        </p:spPr>
        <p:txBody>
          <a:bodyPr>
            <a:noAutofit/>
          </a:bodyPr>
          <a:lstStyle/>
          <a:p>
            <a:pPr algn="ctr"/>
            <a:r>
              <a:rPr lang="vi-VN" sz="5400" dirty="0" smtClean="0">
                <a:solidFill>
                  <a:schemeClr val="accent3"/>
                </a:solidFill>
              </a:rPr>
              <a:t>Су́мы </a:t>
            </a:r>
            <a:endParaRPr lang="ru-RU" sz="5400" dirty="0">
              <a:solidFill>
                <a:schemeClr val="accent3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type="body" sz="half" idx="2"/>
          </p:nvPr>
        </p:nvSpPr>
        <p:spPr>
          <a:xfrm>
            <a:off x="142844" y="990600"/>
            <a:ext cx="2676556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Су́мы 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— город на северо-востоке Украины, административный центр Сумской области.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x_db4b280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636" b="13636"/>
          <a:stretch>
            <a:fillRect/>
          </a:stretch>
        </p:blipFill>
        <p:spPr>
          <a:xfrm>
            <a:off x="3000364" y="1714488"/>
            <a:ext cx="5929354" cy="4312257"/>
          </a:xfrm>
        </p:spPr>
      </p:pic>
    </p:spTree>
  </p:cSld>
  <p:clrMapOvr>
    <a:masterClrMapping/>
  </p:clrMapOvr>
  <p:transition spd="med" advClick="0" advTm="6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Герб и Флаг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8" descr="Sumy-COA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785926"/>
            <a:ext cx="3500462" cy="4343165"/>
          </a:xfrm>
        </p:spPr>
      </p:pic>
      <p:pic>
        <p:nvPicPr>
          <p:cNvPr id="8" name="Содержимое 7" descr="Flag_of_Sumy.gif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1785926"/>
            <a:ext cx="4143404" cy="4143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 advTm="3000"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Этимология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503920" cy="4572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Свое название город получил от речек Сума и Сумка, которые омывали его с двух сторон. До наших дней дошла легенда, что на месте, где стоят Сумы, были найдены охотничьи сумки. Это нашло отражение в гербе города, утвержденном в 1781 году: три черные сумки с перевязями и золотыми пуговицами на щите прямоугольной формы. Существуют и другие легенды о происхождении названия города Сумы.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22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Альтанка</a:t>
            </a: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символ города Сумы</a:t>
            </a:r>
            <a:endParaRPr lang="ru-RU" sz="4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Содержимое 13" descr="544px-Сумська_Альтанка_влітку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975" b="16975"/>
          <a:stretch>
            <a:fillRect/>
          </a:stretch>
        </p:blipFill>
        <p:spPr/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214282" y="714356"/>
            <a:ext cx="2643206" cy="525780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марте 2010 года победителем акции "Семь чудес города Сумы" признана открытая деревянная беседка </a:t>
            </a:r>
            <a:r>
              <a:rPr lang="ru-RU" sz="1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Альтанка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Это изящное архитектурное сооружение расположено в самом центре города на Покровской площади, излюбленном месте отдыха </a:t>
            </a:r>
            <a:r>
              <a:rPr lang="ru-RU" sz="1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сумчан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Многие десятилетия сюда приходят жители города встретиться с друзьями, посидеть на уютных скамейках, а в дни праздников послушать музыку в исполнении духового оркестра.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2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Географическое положение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503920" cy="4572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 Сумы находится на берегу реки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Псёл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месте впадения в неё рек Сумка (прежняя Сума), Стрелка (прежняя Сумка)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Попадька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территории города большое озеро Чеха и несколько больших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гидрокарьеров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Через город проходят автомобильные дороги Н-07, Н-12, Т-1901, Р-45, Р-61, Р-44 и железная дорога, станции Сумы,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Сумы-Товарная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Олдыш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Басы.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8000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История основания города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736"/>
            <a:ext cx="8786874" cy="511666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000" dirty="0" smtClean="0"/>
              <a:t>		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Основание Сум связано с событиями освободительной войны под руководством Богдана Хмельницкого 1648-1654 гг. В разных источниках приводятся разные даты основания города - 1651, 1652, 1653, 1655. Вероятная из них последняя. Именно в 1655 г. вместо нынешних Сум пришли во главе с атаманом Герасимом Кондратьевым переселенцы из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Киевщины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Были возведены оборонительные сооружения, а в 1658 г. сформирован Сумской слободской казачий полк, который возглавил Герасим Кондратьев. Благодаря выгодному торговом пути, который шел через Путивль на Москву, Сумы быстро росли. С 1658 по 1765 город был центром Слободского Сумского полка. В 1765-1780 годах Сумы - центр Сумской провинции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Слободско-Украинской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губернии, а позднее (в 1923 г.) уездный город. Развитие Сум приходится на вторую половину XIX - начало XX века благодаря росту сахарной промышленности (Сумы стали одним из ее ячеек в Украине), машиностроения, металлообрабатывающей и текстильной отраслей, торговли .С 1923 по 1930 - Сумы были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округовым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городом, с 1939 г. - областным. Значительный промышленный развитие Сум начался с 1950-х годов благодаря немалому росту машиностроительной, химической, приборостроительной, пищевой и легкой промышленности.</a:t>
            </a:r>
            <a:endParaRPr lang="ru-RU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67000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88cd1f92fa5fec0a-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3694375"/>
            <a:ext cx="3286148" cy="2466323"/>
          </a:xfrm>
          <a:prstGeom prst="round2DiagRect">
            <a:avLst/>
          </a:prstGeom>
        </p:spPr>
      </p:pic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Каждый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сумчанин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конечно знает кто такие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Харитоненки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нашего города.  Именно они развивали наш город, как промышленный центр.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И.Г.Харитоненко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построил в Сумах крупнейший  сахарный рафинадный завод и стал крупнейшим поставщиком сахара в Москве и Петербурге. Благодаря этому наш город  называли «сахарной столицей».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Сейчас это не забыто и в Сумах появляются памятники сахарной промышленности.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Иван Герасимович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Харитоненко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x_fd0acb5d т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4071942"/>
            <a:ext cx="3071834" cy="2303876"/>
          </a:xfrm>
          <a:prstGeom prst="round2DiagRect">
            <a:avLst/>
          </a:prstGeom>
        </p:spPr>
      </p:pic>
    </p:spTree>
  </p:cSld>
  <p:clrMapOvr>
    <a:masterClrMapping/>
  </p:clrMapOvr>
  <p:transition spd="med" advClick="0" advTm="20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Город Сумы сегодня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Сегодня город Сумы, можно сказать, процветает. Растёт инфраструктура, реставрируются старые памятные объекты и появляются новые.</a:t>
            </a:r>
          </a:p>
          <a:p>
            <a:pPr>
              <a:buNone/>
            </a:pPr>
            <a:r>
              <a:rPr lang="ru-RU" dirty="0" smtClean="0"/>
              <a:t>		За последние годы город изменился, но на старых фотографиях всё равно мы узнаём наш родной город.	</a:t>
            </a:r>
            <a:r>
              <a:rPr lang="ru-RU" dirty="0" smtClean="0">
                <a:hlinkClick r:id="" action="ppaction://noaction"/>
              </a:rPr>
              <a:t>Пример 1</a:t>
            </a: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" action="ppaction://noaction"/>
              </a:rPr>
              <a:t>Пример 2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 advClick="0" advTm="15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337</TotalTime>
  <Words>132</Words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Город, в котором я живу</vt:lpstr>
      <vt:lpstr>Су́мы </vt:lpstr>
      <vt:lpstr>Герб и Флаг</vt:lpstr>
      <vt:lpstr>Этимология</vt:lpstr>
      <vt:lpstr>Альтанка- символ города Сумы</vt:lpstr>
      <vt:lpstr> Географическое положение</vt:lpstr>
      <vt:lpstr>История основания города</vt:lpstr>
      <vt:lpstr>Иван Герасимович Харитоненко</vt:lpstr>
      <vt:lpstr>Город Сумы сегодня</vt:lpstr>
      <vt:lpstr>Г. Сумы, ул. Соборная</vt:lpstr>
      <vt:lpstr>Г. Сумы, Банковская Академия  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Город, в котором я живу</dc:title>
  <cp:lastModifiedBy>User</cp:lastModifiedBy>
  <cp:revision>42</cp:revision>
  <dcterms:modified xsi:type="dcterms:W3CDTF">2012-12-19T16:00:12Z</dcterms:modified>
</cp:coreProperties>
</file>