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0" autoAdjust="0"/>
    <p:restoredTop sz="94660"/>
  </p:normalViewPr>
  <p:slideViewPr>
    <p:cSldViewPr>
      <p:cViewPr>
        <p:scale>
          <a:sx n="100" d="100"/>
          <a:sy n="100" d="100"/>
        </p:scale>
        <p:origin x="-6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769"/>
            <a:ext cx="9036496" cy="1470025"/>
          </a:xfrm>
        </p:spPr>
        <p:txBody>
          <a:bodyPr>
            <a:noAutofit/>
          </a:bodyPr>
          <a:lstStyle/>
          <a:p>
            <a:r>
              <a:rPr lang="en-US" sz="16600" b="1" dirty="0" err="1" smtClean="0"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Monotype Corsiva" pitchFamily="66" charset="0"/>
              </a:rPr>
              <a:t>Колумбія</a:t>
            </a:r>
            <a:endParaRPr lang="ru-RU" sz="16600" b="1" dirty="0"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229200"/>
            <a:ext cx="8714530" cy="110452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Цікаві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факти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про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Колумбію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939"/>
            <a:ext cx="2225824" cy="148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05" y1="50333" x2="8644" y2="46333"/>
                        <a14:foregroundMark x1="8983" y1="42167" x2="8983" y2="41667"/>
                        <a14:foregroundMark x1="8983" y1="41000" x2="9153" y2="39833"/>
                        <a14:foregroundMark x1="8644" y1="43667" x2="9322" y2="41167"/>
                        <a14:foregroundMark x1="2542" y1="29167" x2="1525" y2="28500"/>
                        <a14:foregroundMark x1="16780" y1="13500" x2="40508" y2="13500"/>
                        <a14:foregroundMark x1="33390" y1="6000" x2="39831" y2="6333"/>
                        <a14:foregroundMark x1="10169" y1="16667" x2="18814" y2="12500"/>
                        <a14:foregroundMark x1="10847" y1="13833" x2="14915" y2="12500"/>
                        <a14:foregroundMark x1="4915" y1="17500" x2="4915" y2="17500"/>
                        <a14:foregroundMark x1="57288" y1="15000" x2="83390" y2="13500"/>
                        <a14:foregroundMark x1="91186" y1="50333" x2="91186" y2="45833"/>
                        <a14:foregroundMark x1="91017" y1="34167" x2="96780" y2="30000"/>
                        <a14:foregroundMark x1="90678" y1="42333" x2="90678" y2="36000"/>
                        <a14:foregroundMark x1="92542" y1="39000" x2="92881" y2="38000"/>
                        <a14:foregroundMark x1="40339" y1="6000" x2="40339" y2="3500"/>
                        <a14:foregroundMark x1="45932" y1="4500" x2="46949" y2="3833"/>
                        <a14:foregroundMark x1="82712" y1="18333" x2="85763" y2="12500"/>
                        <a14:foregroundMark x1="61186" y1="4167" x2="60339" y2="5833"/>
                        <a14:foregroundMark x1="40678" y1="20333" x2="40678" y2="20333"/>
                        <a14:foregroundMark x1="38475" y1="20000" x2="38475" y2="20000"/>
                        <a14:foregroundMark x1="36949" y1="18833" x2="36949" y2="18833"/>
                        <a14:foregroundMark x1="34746" y1="17500" x2="34746" y2="17500"/>
                        <a14:foregroundMark x1="14915" y1="19333" x2="14915" y2="19333"/>
                        <a14:foregroundMark x1="13898" y1="20500" x2="13898" y2="20500"/>
                        <a14:foregroundMark x1="11695" y1="19167" x2="11695" y2="19167"/>
                        <a14:foregroundMark x1="9831" y1="14167" x2="9831" y2="14167"/>
                        <a14:foregroundMark x1="8983" y1="17500" x2="10847" y2="16167"/>
                        <a14:foregroundMark x1="8475" y1="15333" x2="9661" y2="14833"/>
                        <a14:foregroundMark x1="16441" y1="21167" x2="18475" y2="18667"/>
                        <a14:foregroundMark x1="18644" y1="20500" x2="20339" y2="19333"/>
                        <a14:foregroundMark x1="15424" y1="22167" x2="16610" y2="20833"/>
                        <a14:foregroundMark x1="59492" y1="20833" x2="59153" y2="20000"/>
                        <a14:foregroundMark x1="88136" y1="19000" x2="85254" y2="17000"/>
                        <a14:foregroundMark x1="90169" y1="16833" x2="86780" y2="15167"/>
                        <a14:foregroundMark x1="90169" y1="14333" x2="87288" y2="12833"/>
                        <a14:foregroundMark x1="83729" y1="21167" x2="83220" y2="18833"/>
                        <a14:foregroundMark x1="77797" y1="19500" x2="77797" y2="18667"/>
                        <a14:foregroundMark x1="87119" y1="21167" x2="84915" y2="18833"/>
                        <a14:foregroundMark x1="91525" y1="15667" x2="90000" y2="14500"/>
                        <a14:foregroundMark x1="87797" y1="26833" x2="87288" y2="25167"/>
                        <a14:foregroundMark x1="88305" y1="29667" x2="88305" y2="25833"/>
                        <a14:foregroundMark x1="6949" y1="37333" x2="7797" y2="36833"/>
                        <a14:foregroundMark x1="11356" y1="29167" x2="11695" y2="2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88640"/>
            <a:ext cx="2377827" cy="241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55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9"/>
            <a:ext cx="8856984" cy="15121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Найменша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людина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колумбієць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зріст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70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вага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10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кг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Едвард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Ніно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Ернандес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4709918" cy="3389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7384"/>
            <a:ext cx="4695800" cy="312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74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085184"/>
            <a:ext cx="8579296" cy="16847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стобаль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Колон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найвища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5 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її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висота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5700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рівнем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7092794" cy="367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283"/>
            <a:ext cx="4302224" cy="322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8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784976" cy="172819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Населення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становить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46 271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958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людей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(28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місце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її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сусідами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цьому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списку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Україна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Іспанія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507272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61" y="3489746"/>
            <a:ext cx="5667375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77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77072"/>
            <a:ext cx="8686800" cy="254888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“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”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запроваджена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честь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мореплавця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Христофора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відкрив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Америку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змінювалася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декілька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а з 1886р.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офіційно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затверджено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Республіка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8" y="260648"/>
            <a:ext cx="4752975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804662" cy="2761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14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237626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території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проживають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близько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539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зникаючих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тварин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посідає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кількістю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орхідей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(350) і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птахів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(1754).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94409"/>
            <a:ext cx="3658626" cy="455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7143"/>
            <a:ext cx="3672408" cy="315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877272"/>
            <a:ext cx="8507288" cy="89269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видобувається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95%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смарагдів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6725"/>
            <a:ext cx="57150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6531657" cy="316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43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223224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Офіційна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мова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іспанська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хоча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популярності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набуває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англійська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яка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тепер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обов*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язковою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вивчення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навчальних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закладах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10" y="2348880"/>
            <a:ext cx="4242817" cy="424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386064" cy="274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3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085184"/>
            <a:ext cx="8686800" cy="16847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1957р. </a:t>
            </a:r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інки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глосувати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виборах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закон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скасував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президент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Рохас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Пінілья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1"/>
            <a:ext cx="3820573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3746166" cy="374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53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9"/>
            <a:ext cx="8856984" cy="122413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всій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території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розташовано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15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активних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вулканів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58186"/>
            <a:ext cx="4355976" cy="3266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82" y="3356992"/>
            <a:ext cx="5609038" cy="3153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422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9063"/>
            <a:ext cx="4009628" cy="3007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013176"/>
            <a:ext cx="8686800" cy="175679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першою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демократичною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державою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Латинській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Америці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Переважна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частина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колумбійців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католики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038"/>
            <a:ext cx="4762500" cy="344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60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712968" cy="25922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Богота –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столиця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найбільше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місто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третє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розмірами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місто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раніше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мало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Санта-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-де-Богота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10840"/>
            <a:ext cx="4792351" cy="356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82" y="2276872"/>
            <a:ext cx="457549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88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08" y="116633"/>
            <a:ext cx="9119592" cy="16561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аціональний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Андійський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кондор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птах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найбільшим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10383"/>
          <a:stretch/>
        </p:blipFill>
        <p:spPr bwMode="auto">
          <a:xfrm>
            <a:off x="107504" y="1196752"/>
            <a:ext cx="5959738" cy="409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7"/>
            <a:ext cx="4585692" cy="305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3116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Колумбії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знаходиться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перехресті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культур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латинської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Америки і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відзначається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неймовірною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багатогранністю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Європейський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вплив,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африканський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вплив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корінних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американців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вплив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Близького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Сходу та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інші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латино-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американські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культурні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впливи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як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Мексиканський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Карибський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є добре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відчутними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сучасній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Колумбії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Географія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країни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роки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соціальної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політичної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екстабільності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фрагментували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її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пять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культурних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областей,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також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відповідають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національним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районам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Колумбії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marL="0" indent="0" algn="just">
              <a:buNone/>
            </a:pP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Внутрішні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міграції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індустріалізація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глобалізація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та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інші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політичні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соціально-економічні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проблеми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роками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змінювали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колумбійський</a:t>
            </a:r>
            <a:r>
              <a:rPr lang="ru-RU" sz="2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стиль життя.</a:t>
            </a:r>
          </a:p>
        </p:txBody>
      </p:sp>
    </p:spTree>
    <p:extLst>
      <p:ext uri="{BB962C8B-B14F-4D97-AF65-F5344CB8AC3E}">
        <p14:creationId xmlns:p14="http://schemas.microsoft.com/office/powerpoint/2010/main" val="269331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3" y="0"/>
            <a:ext cx="9173273" cy="688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4" y="0"/>
            <a:ext cx="3361819" cy="226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15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97152"/>
            <a:ext cx="8712968" cy="18288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Чоловіки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живуть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середньому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71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жінки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78.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Освіченими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близько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91%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колумбійців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02224" cy="2801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644"/>
            <a:ext cx="490432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72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151216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Столиця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розташована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висоті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2640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над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рівнем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9" y="1556792"/>
            <a:ext cx="465227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47762"/>
            <a:ext cx="4732784" cy="3152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94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93096"/>
            <a:ext cx="8579296" cy="24048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Колумбії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розташована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значна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кількість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корисних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копалин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з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єкспортується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вугілля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нафта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платина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срібло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природній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газ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смарагди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золото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7361"/>
            <a:ext cx="2853521" cy="291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40" y="1268760"/>
            <a:ext cx="3888432" cy="291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8047"/>
            <a:ext cx="4286250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30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2232248"/>
          </a:xfr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відомий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південоамериканський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туризму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популярними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фестивалі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напр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естиваль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квітів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кордони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Венесуелою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Бразилією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Еквадором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і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Панамою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/>
          <a:stretch/>
        </p:blipFill>
        <p:spPr bwMode="auto">
          <a:xfrm>
            <a:off x="3657787" y="2924944"/>
            <a:ext cx="5285721" cy="3270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79"/>
            <a:ext cx="3528392" cy="419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23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365104"/>
            <a:ext cx="8686800" cy="240486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вічного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літа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Тут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цілий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світить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жарке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тропічне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сонячне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проміння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(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пояснюється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розташуванням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екваторі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5457825" cy="313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093269" cy="262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19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3"/>
            <a:ext cx="8928992" cy="302433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Колумбію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припадає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12%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світового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виробництва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тому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посідає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показникам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експорту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кави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приблизно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672 млн.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рік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),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щорічно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колумбійці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випивають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приблизно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400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млрд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чашок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кави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45070" cy="2710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52936"/>
            <a:ext cx="5106281" cy="302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2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373216"/>
            <a:ext cx="8507288" cy="132474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Колумбія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посідає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6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місце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списку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найщасливіших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країн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світу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66" y="1988840"/>
            <a:ext cx="5153000" cy="322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541"/>
            <a:ext cx="4992216" cy="374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27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486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Колумбія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Колумбія</dc:title>
  <cp:lastModifiedBy>Admin</cp:lastModifiedBy>
  <cp:revision>15</cp:revision>
  <dcterms:modified xsi:type="dcterms:W3CDTF">2014-03-09T18:48:47Z</dcterms:modified>
</cp:coreProperties>
</file>