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7A1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19.05.2013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напис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19.05.2013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напис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19.05.2013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19.05.2013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19.05.2013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19.05.2013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19.05.2013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19.05.2013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19.05.2013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19.05.2013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рисунк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19.05.2013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959E6-847B-4937-8C3D-49CDB5BA4EF3}" type="datetimeFigureOut">
              <a:rPr lang="uk-UA" smtClean="0"/>
              <a:pPr/>
              <a:t>19.05.2013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68808"/>
          </a:xfrm>
        </p:spPr>
        <p:txBody>
          <a:bodyPr/>
          <a:lstStyle/>
          <a:p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Найкращі країни світу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Чудове місто на воді - Венеція</a:t>
            </a:r>
            <a:endParaRPr lang="ru-RU" b="1" dirty="0"/>
          </a:p>
        </p:txBody>
      </p:sp>
      <p:pic>
        <p:nvPicPr>
          <p:cNvPr id="2050" name="Picture 2" descr="C:\Users\admin\Desktop\0_37a7_b7371a88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1"/>
            <a:ext cx="4186736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admin\Desktop\goroda+venetciya+119594547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161107"/>
            <a:ext cx="4929190" cy="3696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FF0000"/>
                </a:solidFill>
              </a:rPr>
              <a:t>Неперевершений Париж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admin\Desktop\paris2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4286248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admin\Desktop\74097751_35_pariz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6300" y="1285860"/>
            <a:ext cx="44577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admin\Desktop\1440_Arc Triumphe, Pari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3857604"/>
            <a:ext cx="3062912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B050"/>
                </a:solidFill>
              </a:rPr>
              <a:t>Чаруючий Рим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098" name="Picture 2" descr="C:\Users\admin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4071934" cy="3053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admin\Desktop\the_vatican_seen_past_the_tiber_river_rome_ital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285861"/>
            <a:ext cx="4286228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admin\Desktop\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4071918"/>
            <a:ext cx="371477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Веселе Ріо-де-Жанейро 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Users\admin\Desktop\1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285860"/>
            <a:ext cx="4495543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admin\Desktop\4b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86124"/>
            <a:ext cx="4429124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70C0"/>
                </a:solidFill>
              </a:rPr>
              <a:t>Величний Санкт-Петербург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6146" name="Picture 2" descr="C:\Users\admin\Desktop\978639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47"/>
            <a:ext cx="4143372" cy="3315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admin\Desktop\sank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1074" y="1071546"/>
            <a:ext cx="4452926" cy="3339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C:\Users\admin\Desktop\spb7_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4000618"/>
            <a:ext cx="3929090" cy="2857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17</Words>
  <PresentationFormat>Екран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6</vt:i4>
      </vt:variant>
    </vt:vector>
  </HeadingPairs>
  <TitlesOfParts>
    <vt:vector size="7" baseType="lpstr">
      <vt:lpstr>Тема Office</vt:lpstr>
      <vt:lpstr>Найкращі країни світу</vt:lpstr>
      <vt:lpstr>Чудове місто на воді - Венеція</vt:lpstr>
      <vt:lpstr>Неперевершений Париж</vt:lpstr>
      <vt:lpstr>Чаруючий Рим</vt:lpstr>
      <vt:lpstr>Веселе Ріо-де-Жанейро </vt:lpstr>
      <vt:lpstr>Величний Санкт-Петербург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Найкращі країни світу</dc:title>
  <dc:creator>Ясюня</dc:creator>
  <cp:lastModifiedBy>admin</cp:lastModifiedBy>
  <cp:revision>6</cp:revision>
  <dcterms:created xsi:type="dcterms:W3CDTF">2013-05-19T13:53:37Z</dcterms:created>
  <dcterms:modified xsi:type="dcterms:W3CDTF">2013-05-19T18:15:50Z</dcterms:modified>
</cp:coreProperties>
</file>