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D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B504C-AFFC-4D8F-AEFC-8E3493B35784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97A3B2-156A-4B17-BE3F-BBFA39F2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B5AE-EF8A-4E4C-8771-C45066081913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algn="r"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413747-B364-4D41-A041-420AF368564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4A6A-BC78-4BF7-821C-008DB73E7598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1648-0F19-4C33-8078-59E143929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A950-3F5D-4162-87E5-A0F35DB1D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10AD-41F1-4E08-AEAF-582299094F8D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8122-B08C-4681-A40B-01CA6A42791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036F-308B-4BF4-93D1-5DA971137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18BC-FB10-4D99-A20D-2C3A7E699F21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C531DD-AE1C-4F3D-8BF3-698E115C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B026-CB68-4DCB-BBAC-C3786AFD1590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E51D-0C00-44E1-8585-BEFAA19A7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4EC8-97DB-4D93-BA9B-E06AF11C8A3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FA10B82-5DF3-4B21-95E5-7FD280A01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9008-CF82-49BD-AB54-F281FBDB107E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5BC79-0023-4BA3-9695-2684634C7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FDB1-5E3A-4885-9F0E-439395E31BC4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1782D2-F792-4E8F-BD53-70492E735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A55EB44-7335-4C1D-A514-26B11BF18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5CF6-EC6D-4E22-9E42-937689A63775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DD06-6428-4C99-8175-706DBCE3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096C6-0DFF-4C01-A03C-535D8F9DC849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473547C-7A3F-4BD7-90DC-9E3492F77386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EFFBD9-B8BC-423D-9716-5B6846906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196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19671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7BA79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cs607417.vk.me/v607417633/5f60/UIOAX2y5Mto.jpg"/>
          <p:cNvPicPr>
            <a:picLocks noChangeAspect="1" noChangeArrowheads="1"/>
          </p:cNvPicPr>
          <p:nvPr/>
        </p:nvPicPr>
        <p:blipFill>
          <a:blip r:embed="rId2"/>
          <a:srcRect r="12738" b="16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8998" y="2855742"/>
            <a:ext cx="7772400" cy="175260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Федеративні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Штати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Мікронезії</a:t>
            </a:r>
            <a:endParaRPr lang="ru-RU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310063" y="0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ІДГОТУВАЛА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bg1"/>
                </a:solidFill>
              </a:rPr>
              <a:t>УЧЕНИЦЯ 33-Е ГРУПИ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chemeClr val="bg1"/>
                </a:solidFill>
              </a:rPr>
              <a:t>Костюк Тетяна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ресурси:штат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Понпеї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2530" name="Picture 2" descr="http://cs607417.vk.me/v607417633/5d4e/Ov1JPcToF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0" y="1982788"/>
            <a:ext cx="6935788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cs607417.vk.me/v607417633/5d57/BE1e_9f0d3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1862138"/>
            <a:ext cx="6323012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cs607417.vk.me/v607417633/5d5f/nrhL19L4cLE.jpg"/>
          <p:cNvPicPr>
            <a:picLocks noChangeAspect="1" noChangeArrowheads="1"/>
          </p:cNvPicPr>
          <p:nvPr/>
        </p:nvPicPr>
        <p:blipFill>
          <a:blip r:embed="rId4"/>
          <a:srcRect b="9880"/>
          <a:stretch>
            <a:fillRect/>
          </a:stretch>
        </p:blipFill>
        <p:spPr bwMode="auto">
          <a:xfrm>
            <a:off x="681038" y="1862138"/>
            <a:ext cx="71437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367338" y="1338263"/>
            <a:ext cx="3554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Руїни міста Нан-Мадол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ресурси:Атоли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Ант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Пакін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Picture 2" descr="http://cs607417.vk.me/v607417633/674c/-pM1-McTh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423988"/>
            <a:ext cx="7824787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cs607417.vk.me/v607417633/6764/1xP0TXxz7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75" y="1423988"/>
            <a:ext cx="713422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cs607417.vk.me/v607417633/676c/rvLlMztWIG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88" y="1417638"/>
            <a:ext cx="7824787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http://cs607417.vk.me/v607417633/6775/6SLmNoTnfS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8" y="1423988"/>
            <a:ext cx="792797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301625" y="1423988"/>
            <a:ext cx="8696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Дайвінг-сайт Палакір-Пас. Японська берегова артилерія часів Другої світової війни.</a:t>
            </a:r>
          </a:p>
        </p:txBody>
      </p:sp>
      <p:pic>
        <p:nvPicPr>
          <p:cNvPr id="3" name="Picture 2" descr="http://cs607417.vk.me/v607417633/67e8/zXYmgDFgR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070100"/>
            <a:ext cx="7446963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cs607417.vk.me/v607417633/67f1/-4beUT2PL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2070100"/>
            <a:ext cx="697388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cs607417.vk.me/v607417633/67f9/ZO2dP99Pp2k.jpg"/>
          <p:cNvPicPr>
            <a:picLocks noChangeAspect="1" noChangeArrowheads="1"/>
          </p:cNvPicPr>
          <p:nvPr/>
        </p:nvPicPr>
        <p:blipFill>
          <a:blip r:embed="rId4"/>
          <a:srcRect t="7076"/>
          <a:stretch>
            <a:fillRect/>
          </a:stretch>
        </p:blipFill>
        <p:spPr bwMode="auto">
          <a:xfrm>
            <a:off x="776288" y="2070100"/>
            <a:ext cx="74834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: штат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Чуук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25602" name="Picture 2" descr="http://cs607417.vk.me/v607417633/69fd/TOGP9sG3c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1317625"/>
            <a:ext cx="4019550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cs607417.vk.me/v607417633/6a05/x0tNL0y0D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938" y="1317625"/>
            <a:ext cx="3648075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cs607417.vk.me/v607417633/6a0d/jYDyrcVMju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0175" y="1317625"/>
            <a:ext cx="3649663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7178675" y="855663"/>
            <a:ext cx="196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Лагуна Трук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cs607417.vk.me/v607417633/6a28/tYEJ0u3GTd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2409825"/>
            <a:ext cx="4410075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://cs607417.vk.me/v607417633/6a36/e3_aYRzQKp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2308225"/>
            <a:ext cx="4356100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1450" y="709613"/>
            <a:ext cx="881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Сан-Франциско Мару </a:t>
            </a:r>
            <a:r>
              <a:rPr lang="en-US" sz="2000">
                <a:latin typeface="Georgia" pitchFamily="18" charset="0"/>
              </a:rPr>
              <a:t>                                                                    </a:t>
            </a:r>
            <a:r>
              <a:rPr lang="ru-RU" sz="2000">
                <a:latin typeface="Georgia" pitchFamily="18" charset="0"/>
              </a:rPr>
              <a:t>Шінкоку Мару</a:t>
            </a:r>
            <a:r>
              <a:rPr lang="en-US" sz="2000">
                <a:latin typeface="Georgia" pitchFamily="18" charset="0"/>
              </a:rPr>
              <a:t> </a:t>
            </a:r>
            <a:endParaRPr lang="ru-RU" sz="2000">
              <a:latin typeface="Georgia" pitchFamily="18" charset="0"/>
            </a:endParaRPr>
          </a:p>
        </p:txBody>
      </p:sp>
      <p:pic>
        <p:nvPicPr>
          <p:cNvPr id="3" name="Picture 2" descr="http://cs607417.vk.me/v607417633/6a1e/wfIhgewbd7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2409825"/>
            <a:ext cx="4346575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cs607417.vk.me/v607417633/6a2f/bm9wKaztJ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2308225"/>
            <a:ext cx="4325938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: штат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Косрае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7153275" y="876300"/>
            <a:ext cx="1598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Блю Хоул</a:t>
            </a:r>
          </a:p>
        </p:txBody>
      </p:sp>
      <p:pic>
        <p:nvPicPr>
          <p:cNvPr id="28674" name="Picture 2" descr="http://cs607417.vk.me/v607417633/6a4d/iF6wMubHy9A.jpg"/>
          <p:cNvPicPr>
            <a:picLocks noChangeAspect="1" noChangeArrowheads="1"/>
          </p:cNvPicPr>
          <p:nvPr/>
        </p:nvPicPr>
        <p:blipFill>
          <a:blip r:embed="rId2"/>
          <a:srcRect l="27187" t="18529" r="28822" b="23138"/>
          <a:stretch>
            <a:fillRect/>
          </a:stretch>
        </p:blipFill>
        <p:spPr bwMode="auto">
          <a:xfrm>
            <a:off x="798513" y="1463675"/>
            <a:ext cx="728027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cs607417.vk.me/v607417633/6a57/eKMPfAYqfFw.jpg"/>
          <p:cNvPicPr>
            <a:picLocks noChangeAspect="1" noChangeArrowheads="1"/>
          </p:cNvPicPr>
          <p:nvPr/>
        </p:nvPicPr>
        <p:blipFill>
          <a:blip r:embed="rId3"/>
          <a:srcRect l="24397" t="18500" r="26276" b="23167"/>
          <a:stretch>
            <a:fillRect/>
          </a:stretch>
        </p:blipFill>
        <p:spPr bwMode="auto">
          <a:xfrm>
            <a:off x="523875" y="1463675"/>
            <a:ext cx="81629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cs607417.vk.me/v607417633/6a6b/2wRrMH0DuGs.jpg"/>
          <p:cNvPicPr>
            <a:picLocks noChangeAspect="1" noChangeArrowheads="1"/>
          </p:cNvPicPr>
          <p:nvPr/>
        </p:nvPicPr>
        <p:blipFill>
          <a:blip r:embed="rId4"/>
          <a:srcRect l="35431" t="15294" r="37093" b="26543"/>
          <a:stretch>
            <a:fillRect/>
          </a:stretch>
        </p:blipFill>
        <p:spPr bwMode="auto">
          <a:xfrm>
            <a:off x="546100" y="1689100"/>
            <a:ext cx="3808413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cs607417.vk.me/v607417633/6a75/9n2jDc7o2mI.jpg"/>
          <p:cNvPicPr>
            <a:picLocks noChangeAspect="1" noChangeArrowheads="1"/>
          </p:cNvPicPr>
          <p:nvPr/>
        </p:nvPicPr>
        <p:blipFill>
          <a:blip r:embed="rId5"/>
          <a:srcRect l="33252" t="19525" r="35818" b="18168"/>
          <a:stretch>
            <a:fillRect/>
          </a:stretch>
        </p:blipFill>
        <p:spPr bwMode="auto">
          <a:xfrm>
            <a:off x="4643438" y="1689100"/>
            <a:ext cx="4002087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: штат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Яп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8674" name="Содержимое 4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489075" y="6053138"/>
            <a:ext cx="241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Georgia" pitchFamily="18" charset="0"/>
              </a:rPr>
              <a:t>Кам'яні монети</a:t>
            </a:r>
          </a:p>
        </p:txBody>
      </p:sp>
      <p:pic>
        <p:nvPicPr>
          <p:cNvPr id="27650" name="Picture 2" descr="http://cs607417.vk.me/v607417633/6a3d/jztu2o-1G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539875"/>
            <a:ext cx="6111875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cs607417.vk.me/v607417633/6a44/Hf7YMbaU1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54163"/>
            <a:ext cx="5097463" cy="441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 descr="http://cs607417.vk.me/v607417633/6aa9/xoyKXbm7l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6663" y="2357438"/>
            <a:ext cx="2667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Рекреаційні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ресурси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Атол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Уліті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Picture 2" descr="http://cs607417.vk.me/v607417633/6a98/sbL9qXwSl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82725"/>
            <a:ext cx="7694613" cy="512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cs607417.vk.me/v607417633/6a8f/t3X3YjOGt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1482725"/>
            <a:ext cx="6838950" cy="512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cs607417.vk.me/v607417633/6aa2/bVPHx_gXL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1484313"/>
            <a:ext cx="6854825" cy="51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30722" name="Заголовок 4"/>
          <p:cNvSpPr>
            <a:spLocks noGrp="1"/>
          </p:cNvSpPr>
          <p:nvPr>
            <p:ph type="ctrTitle"/>
          </p:nvPr>
        </p:nvSpPr>
        <p:spPr>
          <a:xfrm>
            <a:off x="849313" y="2311400"/>
            <a:ext cx="7772400" cy="1752600"/>
          </a:xfrm>
        </p:spPr>
        <p:txBody>
          <a:bodyPr/>
          <a:lstStyle/>
          <a:p>
            <a:pPr eaLnBrk="1" hangingPunct="1"/>
            <a:r>
              <a:rPr lang="uk-UA" i="1" smtClean="0">
                <a:solidFill>
                  <a:schemeClr val="tx1"/>
                </a:solidFill>
              </a:rPr>
              <a:t>ДЯКУЮ ЗА УВАГУ!</a:t>
            </a:r>
            <a:endParaRPr lang="ru-RU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607417.vk.me/v607417633/5bfc/T9dgqWk7U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2543175"/>
            <a:ext cx="8740775" cy="42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2" name="Содержимое 7"/>
          <p:cNvSpPr>
            <a:spLocks noGrp="1"/>
          </p:cNvSpPr>
          <p:nvPr>
            <p:ph sz="quarter" idx="1"/>
          </p:nvPr>
        </p:nvSpPr>
        <p:spPr>
          <a:xfrm>
            <a:off x="1925638" y="560388"/>
            <a:ext cx="5638800" cy="5410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smtClean="0"/>
              <a:t>     Столиця: Палікір</a:t>
            </a:r>
            <a:br>
              <a:rPr lang="ru-RU" sz="1800" smtClean="0"/>
            </a:br>
            <a:r>
              <a:rPr lang="ru-RU" sz="1800" smtClean="0"/>
              <a:t>Державний устрій: Конституційна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smtClean="0"/>
              <a:t> федерація</a:t>
            </a:r>
            <a:br>
              <a:rPr lang="ru-RU" sz="1800" smtClean="0"/>
            </a:br>
            <a:r>
              <a:rPr lang="ru-RU" sz="1800" smtClean="0"/>
              <a:t>Грошова одиниця: долар США </a:t>
            </a:r>
            <a:br>
              <a:rPr lang="ru-RU" sz="1800" smtClean="0"/>
            </a:br>
            <a:r>
              <a:rPr lang="ru-RU" sz="1800" smtClean="0"/>
              <a:t>Площа: 702 км²</a:t>
            </a:r>
            <a:br>
              <a:rPr lang="ru-RU" sz="1800" smtClean="0"/>
            </a:br>
            <a:r>
              <a:rPr lang="ru-RU" sz="1800" smtClean="0"/>
              <a:t>Населення: 108,105 </a:t>
            </a:r>
            <a:br>
              <a:rPr lang="ru-RU" sz="1800" smtClean="0"/>
            </a:br>
            <a:r>
              <a:rPr lang="ru-RU" sz="1800" smtClean="0"/>
              <a:t>Мова: Англійська </a:t>
            </a:r>
            <a:r>
              <a:rPr lang="ru-RU" sz="1400" smtClean="0"/>
              <a:t>(офіційна)</a:t>
            </a:r>
          </a:p>
        </p:txBody>
      </p:sp>
      <p:pic>
        <p:nvPicPr>
          <p:cNvPr id="15363" name="Picture 4" descr="http://cs607417.vk.me/v607417633/5c03/qLX2eROUyY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439738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cs607417.vk.me/v607417633/5c0b/-Hoy6VBhE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8" y="893763"/>
            <a:ext cx="2692400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7026818" y="4234377"/>
            <a:ext cx="705928" cy="43623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bevelB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Природно-ресурсний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потенціал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"/>
          </p:nvPr>
        </p:nvSpPr>
        <p:spPr>
          <a:xfrm>
            <a:off x="5024438" y="1743075"/>
            <a:ext cx="3879850" cy="4356100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 складу ФШМ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атоли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коралові</a:t>
            </a:r>
            <a:r>
              <a:rPr lang="ru-RU" dirty="0" smtClean="0"/>
              <a:t> </a:t>
            </a:r>
            <a:r>
              <a:rPr lang="ru-RU" dirty="0" err="1" smtClean="0"/>
              <a:t>рифи</a:t>
            </a:r>
            <a:r>
              <a:rPr lang="ru-RU" dirty="0" smtClean="0"/>
              <a:t>.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Понпеї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найвища</a:t>
            </a:r>
            <a:r>
              <a:rPr lang="ru-RU" dirty="0" smtClean="0"/>
              <a:t> точка </a:t>
            </a:r>
            <a:r>
              <a:rPr lang="ru-RU" dirty="0" err="1" smtClean="0"/>
              <a:t>країни</a:t>
            </a:r>
            <a:r>
              <a:rPr lang="ru-RU" dirty="0" smtClean="0"/>
              <a:t> - гора </a:t>
            </a:r>
            <a:r>
              <a:rPr lang="ru-RU" dirty="0" err="1" smtClean="0"/>
              <a:t>Нана</a:t>
            </a:r>
            <a:r>
              <a:rPr lang="ru-RU" dirty="0" smtClean="0"/>
              <a:t>- </a:t>
            </a:r>
            <a:r>
              <a:rPr lang="ru-RU" dirty="0" err="1" smtClean="0"/>
              <a:t>Лауд</a:t>
            </a:r>
            <a:r>
              <a:rPr lang="ru-RU" dirty="0" smtClean="0"/>
              <a:t> ( 798 м). </a:t>
            </a:r>
            <a:r>
              <a:rPr lang="ru-RU" dirty="0" err="1" smtClean="0"/>
              <a:t>Найпопулярнішими</a:t>
            </a:r>
            <a:r>
              <a:rPr lang="ru-RU" dirty="0" smtClean="0"/>
              <a:t> </a:t>
            </a:r>
            <a:r>
              <a:rPr lang="ru-RU" dirty="0" err="1" smtClean="0"/>
              <a:t>водоспадами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Кепрохі</a:t>
            </a:r>
            <a:r>
              <a:rPr lang="ru-RU" dirty="0" smtClean="0"/>
              <a:t> , </a:t>
            </a:r>
            <a:r>
              <a:rPr lang="ru-RU" dirty="0" err="1" smtClean="0"/>
              <a:t>Саувартік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Лідудунлап</a:t>
            </a:r>
            <a:r>
              <a:rPr lang="ru-RU" dirty="0" smtClean="0"/>
              <a:t> . На островах </a:t>
            </a:r>
            <a:r>
              <a:rPr lang="ru-RU" dirty="0" err="1" smtClean="0"/>
              <a:t>Мікронезії</a:t>
            </a:r>
            <a:r>
              <a:rPr lang="ru-RU" dirty="0" smtClean="0"/>
              <a:t>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тип </a:t>
            </a:r>
            <a:r>
              <a:rPr lang="ru-RU" dirty="0" err="1" smtClean="0"/>
              <a:t>клімату</a:t>
            </a:r>
            <a:r>
              <a:rPr lang="ru-RU" dirty="0" smtClean="0"/>
              <a:t>.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Понпеї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вологих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cs607417.vk.me/v607417633/5c23/WQXAzJdzLz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857375"/>
            <a:ext cx="4900612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cs607417.vk.me/v607417633/5c2c/JK_tdRBXpp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843088"/>
            <a:ext cx="49911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s607417.vk.me/v607417633/680a/f0gt1nzbt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2143125"/>
            <a:ext cx="5124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cs607417.vk.me/v607417633/5c1c/Sn8p4MWjPoU.jpg"/>
          <p:cNvPicPr>
            <a:picLocks noChangeAspect="1" noChangeArrowheads="1"/>
          </p:cNvPicPr>
          <p:nvPr/>
        </p:nvPicPr>
        <p:blipFill>
          <a:blip r:embed="rId5"/>
          <a:srcRect t="5373"/>
          <a:stretch>
            <a:fillRect/>
          </a:stretch>
        </p:blipFill>
        <p:spPr bwMode="auto">
          <a:xfrm>
            <a:off x="296863" y="1393825"/>
            <a:ext cx="3959225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cs607417.vk.me/v607417633/5c50/D_pPaHeAr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1863725"/>
            <a:ext cx="33353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cs607417.vk.me/v607417633/5c33/anV1a-OlJb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889000"/>
            <a:ext cx="4138612" cy="274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-2884488" y="0"/>
            <a:ext cx="8534401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Населення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7412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973513" y="211138"/>
            <a:ext cx="5011737" cy="16525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i="1" smtClean="0"/>
              <a:t>На острів Трук припадає половина від загального числа, приблизно 53 500. А на Косрає найменша кіл-сть 7700.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1800" i="1" smtClean="0"/>
              <a:t>Густота населення: 151,1 чол/км2. </a:t>
            </a:r>
            <a:br>
              <a:rPr lang="ru-RU" sz="1800" i="1" smtClean="0"/>
            </a:br>
            <a:r>
              <a:rPr lang="ru-RU" sz="1800" i="1" smtClean="0"/>
              <a:t>Урбанізація: 23%.</a:t>
            </a:r>
          </a:p>
        </p:txBody>
      </p:sp>
      <p:pic>
        <p:nvPicPr>
          <p:cNvPr id="17413" name="Picture 4" descr="http://cs607417.vk.me/v607417633/5c3a/NT_XRqr8jj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" y="3714750"/>
            <a:ext cx="4330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4" descr="rNTbu3fTdwA"/>
          <p:cNvPicPr>
            <a:picLocks noChangeAspect="1" noChangeArrowheads="1"/>
          </p:cNvPicPr>
          <p:nvPr/>
        </p:nvPicPr>
        <p:blipFill>
          <a:blip r:embed="rId5"/>
          <a:srcRect l="31606" t="35199" r="34244" b="28203"/>
          <a:stretch>
            <a:fillRect/>
          </a:stretch>
        </p:blipFill>
        <p:spPr bwMode="auto">
          <a:xfrm>
            <a:off x="5154613" y="4195763"/>
            <a:ext cx="333533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s607417.vk.me/v607417633/5c59/ieDENXoDs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8213"/>
            <a:ext cx="91440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7448704" y="1296845"/>
            <a:ext cx="705928" cy="267419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outerShdw blurRad="1270000" dist="2540000" dir="21540000" sx="200000" sy="200000" rotWithShape="0">
              <a:srgbClr val="000000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bevelB/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Название 1"/>
          <p:cNvSpPr>
            <a:spLocks/>
          </p:cNvSpPr>
          <p:nvPr/>
        </p:nvSpPr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dirty="0" err="1">
                <a:solidFill>
                  <a:schemeClr val="accent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Населення</a:t>
            </a:r>
            <a:endParaRPr lang="ru-RU" sz="3300" dirty="0">
              <a:solidFill>
                <a:schemeClr val="accent1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характеристика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господарства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3038" y="1966913"/>
            <a:ext cx="2974975" cy="4891087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- в основному </a:t>
            </a:r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. Є </a:t>
            </a:r>
            <a:r>
              <a:rPr lang="ru-RU" dirty="0" err="1" smtClean="0"/>
              <a:t>потенціал</a:t>
            </a:r>
            <a:r>
              <a:rPr lang="ru-RU" dirty="0" smtClean="0"/>
              <a:t> для </a:t>
            </a:r>
            <a:r>
              <a:rPr lang="ru-RU" dirty="0" err="1" smtClean="0"/>
              <a:t>туристичного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перешкоджають</a:t>
            </a:r>
            <a:r>
              <a:rPr lang="ru-RU" dirty="0" smtClean="0"/>
              <a:t> </a:t>
            </a:r>
            <a:r>
              <a:rPr lang="ru-RU" dirty="0" err="1" smtClean="0"/>
              <a:t>віддаленість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, </a:t>
            </a:r>
            <a:r>
              <a:rPr lang="ru-RU" dirty="0" err="1" smtClean="0"/>
              <a:t>недостатність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структур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нерозвиненість</a:t>
            </a:r>
            <a:r>
              <a:rPr lang="ru-RU" dirty="0" smtClean="0"/>
              <a:t>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cs607417.vk.me/v607417633/5cdb/kjmEmBIUa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1785938"/>
            <a:ext cx="5853112" cy="389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cs607417.vk.me/v607417633/5ce3/qFqh4IjDUw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1785938"/>
            <a:ext cx="585311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http://povar.ru/uploads/c1/9f/df/a4/chernii_perec-12476.JPG"/>
          <p:cNvPicPr>
            <a:picLocks noChangeAspect="1" noChangeArrowheads="1"/>
          </p:cNvPicPr>
          <p:nvPr/>
        </p:nvPicPr>
        <p:blipFill>
          <a:blip r:embed="rId2"/>
          <a:srcRect b="8830"/>
          <a:stretch>
            <a:fillRect/>
          </a:stretch>
        </p:blipFill>
        <p:spPr bwMode="auto">
          <a:xfrm>
            <a:off x="2409825" y="4281488"/>
            <a:ext cx="3889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Промисловість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сільське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господарство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625475" y="1752600"/>
            <a:ext cx="2855913" cy="4373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Промисло</a:t>
            </a:r>
            <a:r>
              <a:rPr lang="uk-UA" sz="1800" smtClean="0"/>
              <a:t>вість: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mtClean="0"/>
              <a:t>Переробка сільгосппродукції ,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mtClean="0"/>
              <a:t>миловарні ,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mtClean="0"/>
              <a:t>лісопилки , 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1800" smtClean="0"/>
              <a:t>виготовлення човнів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013200" y="17605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Сільське господарство:</a:t>
            </a:r>
          </a:p>
          <a:p>
            <a:r>
              <a:rPr lang="ru-RU">
                <a:latin typeface="Georgia" pitchFamily="18" charset="0"/>
              </a:rPr>
              <a:t>1.рослинництво: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кокосова пальма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овочі і фрукти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банани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тапіока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чорний перець </a:t>
            </a: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6245225" y="20542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2. тваринництво: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Свині 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кози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ru-RU">
                <a:latin typeface="Georgia" pitchFamily="18" charset="0"/>
              </a:rPr>
              <a:t> кури</a:t>
            </a:r>
          </a:p>
        </p:txBody>
      </p:sp>
      <p:pic>
        <p:nvPicPr>
          <p:cNvPr id="19462" name="Picture 2" descr="http://cs607417.vk.me/v607417633/5cec/Q520n1vgh78.jpg"/>
          <p:cNvPicPr>
            <a:picLocks noChangeAspect="1" noChangeArrowheads="1"/>
          </p:cNvPicPr>
          <p:nvPr/>
        </p:nvPicPr>
        <p:blipFill>
          <a:blip r:embed="rId3"/>
          <a:srcRect l="12277"/>
          <a:stretch>
            <a:fillRect/>
          </a:stretch>
        </p:blipFill>
        <p:spPr bwMode="auto">
          <a:xfrm>
            <a:off x="5753100" y="4281488"/>
            <a:ext cx="33909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http://www.bankoboev.ru/images/NzM1ODg=/Bankoboev.Ru_kokosy_na_palme.jpg"/>
          <p:cNvPicPr>
            <a:picLocks noChangeAspect="1" noChangeArrowheads="1"/>
          </p:cNvPicPr>
          <p:nvPr/>
        </p:nvPicPr>
        <p:blipFill>
          <a:blip r:embed="rId4"/>
          <a:srcRect l="16574"/>
          <a:stretch>
            <a:fillRect/>
          </a:stretch>
        </p:blipFill>
        <p:spPr bwMode="auto">
          <a:xfrm>
            <a:off x="0" y="4281488"/>
            <a:ext cx="286543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428148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Транспорт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430338"/>
            <a:ext cx="8842375" cy="881062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мережа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авіаліній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островами </a:t>
            </a:r>
            <a:r>
              <a:rPr lang="ru-RU" dirty="0" err="1" smtClean="0"/>
              <a:t>курсують</a:t>
            </a:r>
            <a:r>
              <a:rPr lang="ru-RU" dirty="0" smtClean="0"/>
              <a:t> </a:t>
            </a:r>
            <a:r>
              <a:rPr lang="ru-RU" dirty="0" err="1" smtClean="0"/>
              <a:t>пороми</a:t>
            </a:r>
            <a:r>
              <a:rPr lang="ru-RU" dirty="0" smtClean="0"/>
              <a:t>. </a:t>
            </a:r>
            <a:r>
              <a:rPr lang="ru-RU" dirty="0" err="1" smtClean="0"/>
              <a:t>Відсутні</a:t>
            </a:r>
            <a:r>
              <a:rPr lang="ru-RU" dirty="0" smtClean="0"/>
              <a:t> </a:t>
            </a:r>
            <a:r>
              <a:rPr lang="ru-RU" dirty="0" err="1" smtClean="0"/>
              <a:t>автобусні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. У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кожного острова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cs607417.vk.me/v607417633/5d02/Mwt1Abo1D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2268538"/>
            <a:ext cx="5478463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cs607417.vk.me/v607417633/5d2a/UtLc7VIYS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6863" y="4379913"/>
            <a:ext cx="304165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cs607417.vk.me/v607417633/5d33/KIy7kUFFCL8.jpg"/>
          <p:cNvPicPr>
            <a:picLocks noChangeAspect="1" noChangeArrowheads="1"/>
          </p:cNvPicPr>
          <p:nvPr/>
        </p:nvPicPr>
        <p:blipFill>
          <a:blip r:embed="rId4"/>
          <a:srcRect l="30447" t="29992" r="34938" b="39656"/>
          <a:stretch>
            <a:fillRect/>
          </a:stretch>
        </p:blipFill>
        <p:spPr bwMode="auto">
          <a:xfrm>
            <a:off x="4357688" y="2268538"/>
            <a:ext cx="4221162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s607417.vk.me/v607417633/5d22/GuoqTrMLDP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663" y="2268538"/>
            <a:ext cx="350202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Міжнародні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економічні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зв'язки</a:t>
            </a:r>
            <a:endParaRPr lang="ru-RU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2400300" y="51276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Georgia" pitchFamily="18" charset="0"/>
              </a:rPr>
              <a:t>Головні партнери: </a:t>
            </a:r>
            <a:br>
              <a:rPr lang="ru-RU" sz="2400">
                <a:latin typeface="Georgia" pitchFamily="18" charset="0"/>
              </a:rPr>
            </a:br>
            <a:r>
              <a:rPr lang="ru-RU" sz="2400">
                <a:latin typeface="Georgia" pitchFamily="18" charset="0"/>
              </a:rPr>
              <a:t>США, Австралія і Японія.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0615" y="1730326"/>
          <a:ext cx="6630574" cy="28838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15287"/>
                <a:gridCol w="3315287"/>
              </a:tblGrid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Експорт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Імпорт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Риба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Продовольство</a:t>
                      </a:r>
                      <a:endParaRPr lang="uk-UA" dirty="0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Копра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Промислові товари</a:t>
                      </a:r>
                      <a:endParaRPr lang="uk-UA" dirty="0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Чорний перець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Банани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сувеніри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4">
      <a:dk1>
        <a:sysClr val="windowText" lastClr="000000"/>
      </a:dk1>
      <a:lt1>
        <a:sysClr val="window" lastClr="FFFFFF"/>
      </a:lt1>
      <a:dk2>
        <a:srgbClr val="775F55"/>
      </a:dk2>
      <a:lt2>
        <a:srgbClr val="B5BA97"/>
      </a:lt2>
      <a:accent1>
        <a:srgbClr val="E1E3D5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504</TotalTime>
  <Words>244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Arial</vt:lpstr>
      <vt:lpstr>Georgia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Слайд 1</vt:lpstr>
      <vt:lpstr>Слайд 2</vt:lpstr>
      <vt:lpstr>Природно-ресурсний потенціал</vt:lpstr>
      <vt:lpstr>Населення</vt:lpstr>
      <vt:lpstr>Слайд 5</vt:lpstr>
      <vt:lpstr>Загальна характеристика господарства </vt:lpstr>
      <vt:lpstr>Промисловість та сільське господарство</vt:lpstr>
      <vt:lpstr>Транспорт</vt:lpstr>
      <vt:lpstr>Міжнародні економічні зв'язки</vt:lpstr>
      <vt:lpstr>Рекреаційні ресурси:штат Понпеї </vt:lpstr>
      <vt:lpstr>Рекреаційні ресурси:Атоли Ант і Пакін</vt:lpstr>
      <vt:lpstr>Рекреаційні ресурси</vt:lpstr>
      <vt:lpstr>Рекреаційні ресурси: штат Чуук</vt:lpstr>
      <vt:lpstr>Рекреаційні ресурси</vt:lpstr>
      <vt:lpstr>Рекреаційні ресурси: штат Косрае </vt:lpstr>
      <vt:lpstr>Рекреаційні ресурси: штат Яп</vt:lpstr>
      <vt:lpstr>Рекреаційні ресурси: Атол Уліті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Національні парки США</dc:title>
  <dc:creator>Денис</dc:creator>
  <cp:lastModifiedBy>Admin</cp:lastModifiedBy>
  <cp:revision>92</cp:revision>
  <dcterms:created xsi:type="dcterms:W3CDTF">2014-03-31T15:56:42Z</dcterms:created>
  <dcterms:modified xsi:type="dcterms:W3CDTF">2014-04-22T17:19:01Z</dcterms:modified>
</cp:coreProperties>
</file>