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E8C04-BEC4-4CC4-B948-03BF3B70225B}" type="datetimeFigureOut">
              <a:rPr lang="uk-UA" smtClean="0"/>
              <a:pPr/>
              <a:t>31.01.2015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B3F7B5-26A5-42EC-B386-214C46462197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704856" cy="165618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Географічні дослідження   </a:t>
            </a:r>
            <a:r>
              <a:rPr lang="en-US" dirty="0" smtClean="0">
                <a:solidFill>
                  <a:srgbClr val="FFFF00"/>
                </a:solidFill>
              </a:rPr>
              <a:t>XX </a:t>
            </a:r>
            <a:r>
              <a:rPr lang="uk-UA" dirty="0" smtClean="0">
                <a:solidFill>
                  <a:srgbClr val="FFFF00"/>
                </a:solidFill>
              </a:rPr>
              <a:t>ст.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3434015195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955493" cy="2310008"/>
          </a:xfrm>
          <a:prstGeom prst="rect">
            <a:avLst/>
          </a:prstGeom>
        </p:spPr>
      </p:pic>
      <p:pic>
        <p:nvPicPr>
          <p:cNvPr id="6" name="Рисунок 5" descr="img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56992"/>
            <a:ext cx="4392488" cy="3294366"/>
          </a:xfrm>
          <a:prstGeom prst="rect">
            <a:avLst/>
          </a:prstGeom>
        </p:spPr>
      </p:pic>
      <p:pic>
        <p:nvPicPr>
          <p:cNvPr id="7" name="Рисунок 6" descr="fcbf4582-283c-4a5a-b282-ecc7ddb806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0"/>
            <a:ext cx="3491880" cy="225808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41984"/>
            <a:ext cx="3600400" cy="5716016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У 1918 р. в Києві було засновано Академію наук України, її вчені досліджували природні умови й ресурси, господарство й населення нашої держави. Першим президентом  АН України було обрано академіка Володимира Вернадського, який розвинув вчення про біосферу, про роль живої речовини в житті Землі, його праці відіграли важливу роль у розвитку геохімії, </a:t>
            </a:r>
            <a:r>
              <a:rPr lang="uk-UA" dirty="0" err="1" smtClean="0">
                <a:solidFill>
                  <a:srgbClr val="FFFF00"/>
                </a:solidFill>
              </a:rPr>
              <a:t>геоекології</a:t>
            </a:r>
            <a:r>
              <a:rPr lang="uk-UA" dirty="0" smtClean="0">
                <a:solidFill>
                  <a:srgbClr val="FFFF00"/>
                </a:solidFill>
              </a:rPr>
              <a:t>, ландшафтознавства, палеогеографії.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805264"/>
            <a:ext cx="453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Володимир Іванович  Вернадський</a:t>
            </a:r>
            <a:r>
              <a:rPr lang="uk-UA" dirty="0" smtClean="0">
                <a:solidFill>
                  <a:srgbClr val="FFFF00"/>
                </a:solidFill>
              </a:rPr>
              <a:t>                                (1863—1945 </a:t>
            </a:r>
            <a:r>
              <a:rPr lang="en-US" dirty="0" smtClean="0">
                <a:solidFill>
                  <a:srgbClr val="FFFF00"/>
                </a:solidFill>
              </a:rPr>
              <a:t>pp.)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303939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52736"/>
            <a:ext cx="3528392" cy="4692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0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</a:rPr>
              <a:t>Видатні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українські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географи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дослідники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території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України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260648"/>
            <a:ext cx="5472608" cy="72433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Академія  наук  України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8136904" cy="580320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Серед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засновників</a:t>
            </a:r>
            <a:r>
              <a:rPr lang="ru-RU" b="1" dirty="0" smtClean="0">
                <a:solidFill>
                  <a:srgbClr val="FFFF00"/>
                </a:solidFill>
              </a:rPr>
              <a:t> АН </a:t>
            </a:r>
            <a:r>
              <a:rPr lang="ru-RU" b="1" dirty="0" err="1" smtClean="0">
                <a:solidFill>
                  <a:srgbClr val="FFFF00"/>
                </a:solidFill>
              </a:rPr>
              <a:t>України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учених-природознавців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були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429000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</a:t>
            </a:r>
            <a:r>
              <a:rPr lang="uk-UA" b="1" u="sng" dirty="0" smtClean="0">
                <a:solidFill>
                  <a:srgbClr val="FFFF00"/>
                </a:solidFill>
              </a:rPr>
              <a:t>Павло</a:t>
            </a:r>
            <a:r>
              <a:rPr lang="uk-UA" b="1" u="sng" dirty="0" smtClean="0"/>
              <a:t> </a:t>
            </a:r>
            <a:r>
              <a:rPr lang="uk-UA" b="1" u="sng" dirty="0" smtClean="0">
                <a:solidFill>
                  <a:srgbClr val="FFFF00"/>
                </a:solidFill>
              </a:rPr>
              <a:t>Тутковський</a:t>
            </a:r>
          </a:p>
          <a:p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(1858— 1930 pp.)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- геолог, географ</a:t>
            </a:r>
            <a:r>
              <a:rPr lang="en-US" dirty="0" smtClean="0">
                <a:solidFill>
                  <a:srgbClr val="FFFF00"/>
                </a:solidFill>
              </a:rPr>
              <a:t>;                                  </a:t>
            </a:r>
            <a:endParaRPr lang="uk-UA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- </a:t>
            </a:r>
            <a:r>
              <a:rPr lang="uk-UA" dirty="0" smtClean="0">
                <a:solidFill>
                  <a:srgbClr val="FFFF00"/>
                </a:solidFill>
              </a:rPr>
              <a:t>професор Київського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університету</a:t>
            </a:r>
            <a:r>
              <a:rPr lang="en-US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- </a:t>
            </a:r>
            <a:r>
              <a:rPr lang="uk-UA" dirty="0" smtClean="0">
                <a:solidFill>
                  <a:srgbClr val="FFFF00"/>
                </a:solidFill>
              </a:rPr>
              <a:t>фахівець із геології</a:t>
            </a:r>
            <a:r>
              <a:rPr lang="en-US" dirty="0" smtClean="0">
                <a:solidFill>
                  <a:srgbClr val="FFFF00"/>
                </a:solidFill>
              </a:rPr>
              <a:t> , </a:t>
            </a:r>
            <a:r>
              <a:rPr lang="uk-UA" dirty="0" smtClean="0">
                <a:solidFill>
                  <a:srgbClr val="FFFF00"/>
                </a:solidFill>
              </a:rPr>
              <a:t>палеогеографії, геоморфології, ландшафтознавства, фізичної географії України</a:t>
            </a:r>
            <a:r>
              <a:rPr lang="en-US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- </a:t>
            </a:r>
            <a:r>
              <a:rPr lang="uk-UA" dirty="0" smtClean="0">
                <a:solidFill>
                  <a:srgbClr val="FFFF00"/>
                </a:solidFill>
              </a:rPr>
              <a:t>розробив одну з перших схем природно-географічного районування України.</a:t>
            </a:r>
          </a:p>
          <a:p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tutkov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764704"/>
            <a:ext cx="1873251" cy="25202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356992"/>
            <a:ext cx="2980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rgbClr val="FFFF00"/>
                </a:solidFill>
              </a:rPr>
              <a:t>Володимир  </a:t>
            </a:r>
            <a:r>
              <a:rPr lang="uk-UA" b="1" u="sng" dirty="0" err="1" smtClean="0">
                <a:solidFill>
                  <a:srgbClr val="FFFF00"/>
                </a:solidFill>
              </a:rPr>
              <a:t>Липський</a:t>
            </a:r>
            <a:endParaRPr lang="uk-UA" b="1" u="sng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- </a:t>
            </a:r>
            <a:r>
              <a:rPr lang="uk-UA" dirty="0" err="1" smtClean="0">
                <a:solidFill>
                  <a:srgbClr val="FFFF00"/>
                </a:solidFill>
              </a:rPr>
              <a:t>фітогеограф</a:t>
            </a:r>
            <a:r>
              <a:rPr lang="uk-UA" dirty="0" smtClean="0">
                <a:solidFill>
                  <a:srgbClr val="FFFF00"/>
                </a:solidFill>
              </a:rPr>
              <a:t> і ботанік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lypskiy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1728192" cy="24571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00192" y="3429000"/>
            <a:ext cx="247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err="1" smtClean="0">
                <a:solidFill>
                  <a:srgbClr val="FFFF00"/>
                </a:solidFill>
              </a:rPr>
              <a:t>Констянтин</a:t>
            </a:r>
            <a:r>
              <a:rPr lang="uk-UA" b="1" u="sng" dirty="0" smtClean="0">
                <a:solidFill>
                  <a:srgbClr val="FFFF00"/>
                </a:solidFill>
              </a:rPr>
              <a:t> </a:t>
            </a:r>
            <a:r>
              <a:rPr lang="uk-UA" b="1" u="sng" dirty="0" err="1" smtClean="0">
                <a:solidFill>
                  <a:srgbClr val="FFFF00"/>
                </a:solidFill>
              </a:rPr>
              <a:t>Воблий</a:t>
            </a:r>
            <a:endParaRPr lang="uk-UA" b="1" u="sng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- економіко-географ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Вобл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764704"/>
            <a:ext cx="1944216" cy="254930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3393576" cy="5688632"/>
          </a:xfrm>
        </p:spPr>
        <p:txBody>
          <a:bodyPr>
            <a:normAutofit/>
          </a:bodyPr>
          <a:lstStyle/>
          <a:p>
            <a:r>
              <a:rPr lang="uk-UA" b="1" u="sng" dirty="0" smtClean="0">
                <a:solidFill>
                  <a:srgbClr val="FFFF00"/>
                </a:solidFill>
              </a:rPr>
              <a:t>Георгій Висоцький </a:t>
            </a:r>
            <a:r>
              <a:rPr lang="uk-UA" dirty="0" smtClean="0">
                <a:solidFill>
                  <a:srgbClr val="FFFF00"/>
                </a:solidFill>
              </a:rPr>
              <a:t>- різнобічний учений: географ, ґрунтознавець,  геоботанік,  лісовод, агроном, дослідник фізико-географічних умов лісорозведення у степовій зоні України. Обґрунтував першу схему природно-географічного районування Східноєвропейської рівнини.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80526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Георгій  Миколайович  Висоцький </a:t>
            </a:r>
          </a:p>
          <a:p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                   (1865—1940 </a:t>
            </a:r>
            <a:r>
              <a:rPr lang="en-US" dirty="0" smtClean="0">
                <a:solidFill>
                  <a:srgbClr val="FFFF00"/>
                </a:solidFill>
              </a:rPr>
              <a:t>pp.) 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vysockiy_georgiy_nikolae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3438128" cy="5157192"/>
          </a:xfrm>
          <a:prstGeom prst="rect">
            <a:avLst/>
          </a:prstGeom>
        </p:spPr>
      </p:pic>
      <p:pic>
        <p:nvPicPr>
          <p:cNvPr id="6" name="Рисунок 5" descr="0011-011-Vostochno-Evropejskaja-ravn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659" y="4725144"/>
            <a:ext cx="2843808" cy="213285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3600400" cy="6120680"/>
          </a:xfrm>
        </p:spPr>
        <p:txBody>
          <a:bodyPr>
            <a:normAutofit lnSpcReduction="10000"/>
          </a:bodyPr>
          <a:lstStyle/>
          <a:p>
            <a:r>
              <a:rPr lang="ru-RU" b="1" u="sng" dirty="0" err="1" smtClean="0">
                <a:solidFill>
                  <a:srgbClr val="FFFF00"/>
                </a:solidFill>
              </a:rPr>
              <a:t>Докучаєв</a:t>
            </a:r>
            <a:r>
              <a:rPr lang="ru-RU" b="1" u="sng" dirty="0" smtClean="0">
                <a:solidFill>
                  <a:srgbClr val="FFFF00"/>
                </a:solidFill>
              </a:rPr>
              <a:t> Василь  </a:t>
            </a:r>
            <a:r>
              <a:rPr lang="ru-RU" dirty="0" smtClean="0">
                <a:solidFill>
                  <a:srgbClr val="FFFF00"/>
                </a:solidFill>
              </a:rPr>
              <a:t>— </a:t>
            </a:r>
            <a:r>
              <a:rPr lang="ru-RU" dirty="0" err="1" smtClean="0">
                <a:solidFill>
                  <a:srgbClr val="FFFF00"/>
                </a:solidFill>
              </a:rPr>
              <a:t>учений-натураліст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ґрунтознавець</a:t>
            </a:r>
            <a:r>
              <a:rPr lang="ru-RU" dirty="0" smtClean="0">
                <a:solidFill>
                  <a:srgbClr val="FFFF00"/>
                </a:solidFill>
              </a:rPr>
              <a:t>, географ, </a:t>
            </a:r>
            <a:r>
              <a:rPr lang="ru-RU" dirty="0" err="1" smtClean="0">
                <a:solidFill>
                  <a:srgbClr val="FFFF00"/>
                </a:solidFill>
              </a:rPr>
              <a:t>очолював</a:t>
            </a:r>
            <a:r>
              <a:rPr lang="ru-RU" dirty="0" smtClean="0">
                <a:solidFill>
                  <a:srgbClr val="FFFF00"/>
                </a:solidFill>
              </a:rPr>
              <a:t> три </a:t>
            </a:r>
            <a:r>
              <a:rPr lang="ru-RU" dirty="0" err="1" smtClean="0">
                <a:solidFill>
                  <a:srgbClr val="FFFF00"/>
                </a:solidFill>
              </a:rPr>
              <a:t>найбільші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комплексні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експедиції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вивчення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ґрунтів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рослинності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клімату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сільського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господарства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Внесок у дослідження земної кулі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uk-UA" dirty="0" smtClean="0">
                <a:solidFill>
                  <a:srgbClr val="FFFF00"/>
                </a:solidFill>
              </a:rPr>
              <a:t> заклав основи комплексного вивчення біосфери, створив першу у світі класифікацію ґрунтів і відкрив основні закони географії ґрунтів, започаткувавши тим самим нову науку — ґрунтознавство.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373216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Докучаєв Василь Васильович 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               (1846—1903 </a:t>
            </a:r>
            <a:r>
              <a:rPr lang="uk-UA" dirty="0" err="1" smtClean="0">
                <a:solidFill>
                  <a:srgbClr val="FFFF00"/>
                </a:solidFill>
              </a:rPr>
              <a:t>р.р</a:t>
            </a:r>
            <a:r>
              <a:rPr lang="uk-UA" dirty="0" smtClean="0">
                <a:solidFill>
                  <a:srgbClr val="FFFF00"/>
                </a:solidFill>
              </a:rPr>
              <a:t>.)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20367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2656"/>
            <a:ext cx="3726414" cy="496855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013176"/>
            <a:ext cx="7772400" cy="150971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Праці експедиції Василя Докучаєва були видані зібранням у 16 томів і дали матеріали для розробки низки питань сільськогосподарського ґрунтознавства, геоморфології та фізичної географії.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020-046-Stranichka-istor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5472608" cy="469524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ergubs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367526" cy="5112568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43608" y="5517232"/>
            <a:ext cx="7128792" cy="889024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Учасники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експедиції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чолі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Василем </a:t>
            </a:r>
            <a:r>
              <a:rPr lang="ru-RU" dirty="0" err="1" smtClean="0">
                <a:solidFill>
                  <a:srgbClr val="FFFF00"/>
                </a:solidFill>
              </a:rPr>
              <a:t>Васильовичем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склали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ґрунтову</a:t>
            </a:r>
            <a:r>
              <a:rPr lang="ru-RU" dirty="0" smtClean="0">
                <a:solidFill>
                  <a:srgbClr val="FFFF00"/>
                </a:solidFill>
              </a:rPr>
              <a:t> карту </a:t>
            </a:r>
            <a:r>
              <a:rPr lang="ru-RU" dirty="0" err="1" smtClean="0">
                <a:solidFill>
                  <a:srgbClr val="FFFF00"/>
                </a:solidFill>
              </a:rPr>
              <a:t>Полтавської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губернії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294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Географічні дослідження   XX 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Географічні дослідження XX</dc:title>
  <dc:creator>User</dc:creator>
  <cp:lastModifiedBy>User</cp:lastModifiedBy>
  <cp:revision>26</cp:revision>
  <dcterms:created xsi:type="dcterms:W3CDTF">2014-11-27T18:52:17Z</dcterms:created>
  <dcterms:modified xsi:type="dcterms:W3CDTF">2015-01-31T19:13:19Z</dcterms:modified>
</cp:coreProperties>
</file>