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uk-U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D8940FE-D636-415E-8909-F77CE0BDED9D}" type="datetimeFigureOut">
              <a:rPr lang="uk-UA" smtClean="0"/>
              <a:t>09.02.2015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91DB9C3C-D54C-4D73-824A-D4EBD818A76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4177" y="404664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ИРАК</a:t>
            </a:r>
            <a:endParaRPr lang="uk-UA" sz="6000" b="1" i="1" dirty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2050" name="Picture 2" descr="D:\Coat_of_arms_(emblem)_of_Iraq_2008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486" y="260648"/>
            <a:ext cx="2042785" cy="281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Iraq_(orthographic_projection)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3761451" cy="37614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Flag_of_Iraq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160" y="4711698"/>
            <a:ext cx="1881923" cy="125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75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141" y="1540717"/>
            <a:ext cx="6606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После начала Второй мировой войны Ирак разорвал отношения с Германией и объявил о своем нейтралитете. В январе 1942 Ирак формально объявил войну Германии и Италии. Британские войска находились в стране до осени 1947. </a:t>
            </a:r>
            <a:endParaRPr lang="uk-UA" sz="2400" b="1" i="1" dirty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137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48680"/>
            <a:ext cx="69402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В 1948 году Ирак принял участие в неудачной первой арабо-израильской войне. В 1949 страна отказалась подписать соглашение о перемирии с Израилем. </a:t>
            </a: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/>
            </a:r>
            <a:b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</a:b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/>
            </a:r>
            <a:b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</a:b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В 1955 году Ирак заключил военный договор с Турцией. После этого к нему присоединились Иран, Пакистан и Великобритания. Америка поддерживала этот военный блок, известный как Багдадский пакт.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3074" name="Picture 2" descr="D:\CENT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885" y="5137898"/>
            <a:ext cx="3065474" cy="143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13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484784"/>
            <a:ext cx="6750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14 июля 1958 года в Ираке произошла революция. Страна была провозглашена республикой. Короли </a:t>
            </a:r>
            <a:r>
              <a:rPr lang="ru-RU" sz="2400" b="1" i="1" dirty="0" err="1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Фейсал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 II, </a:t>
            </a:r>
            <a:r>
              <a:rPr lang="ru-RU" sz="2400" b="1" i="1" dirty="0" err="1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Нури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 Саид и Абдул </a:t>
            </a:r>
            <a:r>
              <a:rPr lang="ru-RU" sz="2400" b="1" i="1" dirty="0" err="1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Иллах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 были казнены. Во главе правительства встал лидер организации «Свободные офицеры» бригадный генерал Абдель Керим </a:t>
            </a:r>
            <a:r>
              <a:rPr lang="ru-RU" sz="2400" b="1" i="1" dirty="0" err="1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Касем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. В 1959 страна вышла из Багдадского пакта.</a:t>
            </a:r>
            <a:endParaRPr lang="uk-UA" sz="2400" b="1" i="1" dirty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098" name="Picture 2" descr="D:\faisal1_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71"/>
          <a:stretch/>
        </p:blipFill>
        <p:spPr bwMode="auto">
          <a:xfrm>
            <a:off x="7092280" y="196333"/>
            <a:ext cx="1859654" cy="1992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NURI_AS_SAID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590" y="2294848"/>
            <a:ext cx="1859654" cy="216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Prince_Abdul_Ilah_of_Iraq_at_Mount_Vernon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32" t="16894" b="8054"/>
          <a:stretch/>
        </p:blipFill>
        <p:spPr bwMode="auto">
          <a:xfrm>
            <a:off x="7093591" y="4513998"/>
            <a:ext cx="1858344" cy="216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137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445" y="548680"/>
            <a:ext cx="6750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В 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феврале 1963 произошел военный переворот сторонников националистов и партии </a:t>
            </a:r>
            <a:r>
              <a:rPr lang="ru-RU" sz="2400" b="1" i="1" dirty="0" err="1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Баас</a:t>
            </a: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b="1" i="1" dirty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В 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июле 1968 года президент Абдель Рахман </a:t>
            </a:r>
            <a:r>
              <a:rPr lang="ru-RU" sz="2400" b="1" i="1" dirty="0" err="1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Ареф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 был свергнут в результате военного переворота, организованного партией </a:t>
            </a:r>
            <a:r>
              <a:rPr lang="ru-RU" sz="2400" b="1" i="1" dirty="0" err="1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Баас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. </a:t>
            </a:r>
          </a:p>
        </p:txBody>
      </p:sp>
      <p:pic>
        <p:nvPicPr>
          <p:cNvPr id="5122" name="Picture 2" descr="D:\13968616434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4" r="16843" b="15261"/>
          <a:stretch/>
        </p:blipFill>
        <p:spPr bwMode="auto">
          <a:xfrm>
            <a:off x="1817293" y="3668426"/>
            <a:ext cx="3352800" cy="2905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11971488_1_x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045" y="1555731"/>
            <a:ext cx="2194788" cy="3025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137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66076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В 1979 президентом страны стал Саддам Хусейн. Он жестоко преследовал потенциальных противников.</a:t>
            </a:r>
            <a:endParaRPr lang="uk-UA" sz="2400" b="1" i="1" dirty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D:\813797cd96_norm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21" y="1800786"/>
            <a:ext cx="5497883" cy="37184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504" y="5661248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В 1972 году Ирак заключил с СССР Договор о дружбе и сотрудничестве.</a:t>
            </a:r>
            <a:endParaRPr lang="uk-UA" sz="2400" b="1" i="1" dirty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137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667848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В начале 1979 года выступления курдов в Ираке возобновились. Саддам Хусейн 22 сентября 1980 года осуществил военное вторжение на территорию Ирана. </a:t>
            </a:r>
            <a:endParaRPr lang="ru-RU" sz="2400" b="1" i="1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ru-RU" sz="2400" b="1" i="1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  <a:p>
            <a:endParaRPr lang="ru-RU" sz="2400" b="1" i="1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В 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августе 1988 года было подписано ирано-иракское соглашение о прекращении огня. После этого США запретили экспорт в Ирак оружия. Израиль начал угрожать нападением на иракские заводы, производящие химическое и ядерное оружие</a:t>
            </a: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.</a:t>
            </a:r>
            <a:r>
              <a:rPr lang="ru-RU" sz="20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/>
            </a:r>
            <a:br>
              <a:rPr lang="ru-RU" sz="20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</a:br>
            <a:endParaRPr lang="uk-UA" sz="2000" b="1" i="1" dirty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137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66064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В августе 1990 года иракская армия вторглась в Кувейт. Этот шаг был осужден Советом безопасности ООН. Было установлено эмбарго на торговлю с Ираком. </a:t>
            </a:r>
            <a:endParaRPr lang="ru-RU" sz="2400" b="1" i="1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ru-RU" sz="2400" b="1" i="1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16 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января 1991 </a:t>
            </a: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США и их союзники </a:t>
            </a: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начали 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военные действия против </a:t>
            </a: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Ирака. 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2400" b="1" i="1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С 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1991 по 1998 инспекторы ООН контролировали процесс ликвидации оружия. </a:t>
            </a:r>
            <a:endParaRPr lang="uk-UA" sz="2400" b="1" i="1" dirty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845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108" y="476672"/>
            <a:ext cx="6750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С конца 1998 Хусейн перестал допускать в страну представителей ООН.</a:t>
            </a:r>
          </a:p>
          <a:p>
            <a:endParaRPr lang="ru-RU" sz="2400" b="1" i="1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  <a:p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27 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марта 2000 в Ираке состоялись парламентские выборы. К власти пришли представители правящей Партии арабского социалистического возрождения – </a:t>
            </a:r>
            <a:r>
              <a:rPr lang="ru-RU" sz="2400" b="1" i="1" dirty="0" err="1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Баас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.</a:t>
            </a:r>
          </a:p>
          <a:p>
            <a:endParaRPr lang="ru-RU" sz="2400" b="1" i="1" dirty="0" smtClean="0">
              <a:solidFill>
                <a:schemeClr val="bg1">
                  <a:lumMod val="95000"/>
                </a:schemeClr>
              </a:solidFill>
              <a:latin typeface="Bookman Old Style" pitchFamily="18" charset="0"/>
            </a:endParaRPr>
          </a:p>
          <a:p>
            <a:r>
              <a:rPr lang="ru-RU" sz="2400" b="1" i="1" dirty="0" smtClean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В </a:t>
            </a:r>
            <a:r>
              <a:rPr lang="ru-RU" sz="2400" b="1" i="1" dirty="0">
                <a:solidFill>
                  <a:schemeClr val="bg1">
                    <a:lumMod val="95000"/>
                  </a:schemeClr>
                </a:solidFill>
                <a:latin typeface="Bookman Old Style" pitchFamily="18" charset="0"/>
              </a:rPr>
              <a:t>сентябре 2002 года Ирак снова разрешил деятельность международных инспекторов. Этот шаг был вызван угрозой военного нападения со стороны США.</a:t>
            </a:r>
          </a:p>
        </p:txBody>
      </p:sp>
    </p:spTree>
    <p:extLst>
      <p:ext uri="{BB962C8B-B14F-4D97-AF65-F5344CB8AC3E}">
        <p14:creationId xmlns:p14="http://schemas.microsoft.com/office/powerpoint/2010/main" val="3580845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31</TotalTime>
  <Words>271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Сетка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Лев Ратинский</dc:creator>
  <cp:lastModifiedBy>Лев Ратинский</cp:lastModifiedBy>
  <cp:revision>4</cp:revision>
  <dcterms:created xsi:type="dcterms:W3CDTF">2015-02-09T19:53:21Z</dcterms:created>
  <dcterms:modified xsi:type="dcterms:W3CDTF">2015-02-09T20:24:47Z</dcterms:modified>
</cp:coreProperties>
</file>