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Lst>
  <p:sldIdLst>
    <p:sldId id="256" r:id="rId2"/>
    <p:sldId id="257" r:id="rId3"/>
    <p:sldId id="258" r:id="rId4"/>
    <p:sldId id="259" r:id="rId5"/>
    <p:sldId id="260" r:id="rId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2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D23D85D-ECC6-4417-9A9B-6795202B24A2}" type="datetimeFigureOut">
              <a:rPr lang="ru-RU" smtClean="0"/>
              <a:t>06.05.2014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F6DA65-B542-4763-82EB-C48274729606}" type="slidenum">
              <a:rPr lang="ru-RU" smtClean="0"/>
              <a:t>‹#›</a:t>
            </a:fld>
            <a:endParaRPr lang="ru-RU"/>
          </a:p>
        </p:txBody>
      </p:sp>
    </p:spTree>
    <p:extLst>
      <p:ext uri="{BB962C8B-B14F-4D97-AF65-F5344CB8AC3E}">
        <p14:creationId xmlns:p14="http://schemas.microsoft.com/office/powerpoint/2010/main" val="2756268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D23D85D-ECC6-4417-9A9B-6795202B24A2}" type="datetimeFigureOut">
              <a:rPr lang="ru-RU" smtClean="0"/>
              <a:t>06.05.2014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1F6DA65-B542-4763-82EB-C48274729606}" type="slidenum">
              <a:rPr lang="ru-RU" smtClean="0"/>
              <a:t>‹#›</a:t>
            </a:fld>
            <a:endParaRPr lang="ru-RU"/>
          </a:p>
        </p:txBody>
      </p:sp>
    </p:spTree>
    <p:extLst>
      <p:ext uri="{BB962C8B-B14F-4D97-AF65-F5344CB8AC3E}">
        <p14:creationId xmlns:p14="http://schemas.microsoft.com/office/powerpoint/2010/main" val="3360753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CD23D85D-ECC6-4417-9A9B-6795202B24A2}" type="datetimeFigureOut">
              <a:rPr lang="ru-RU" smtClean="0"/>
              <a:t>06.05.2014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F6DA65-B542-4763-82EB-C48274729606}" type="slidenum">
              <a:rPr lang="ru-RU" smtClean="0"/>
              <a:t>‹#›</a:t>
            </a:fld>
            <a:endParaRPr lang="ru-RU"/>
          </a:p>
        </p:txBody>
      </p:sp>
    </p:spTree>
    <p:extLst>
      <p:ext uri="{BB962C8B-B14F-4D97-AF65-F5344CB8AC3E}">
        <p14:creationId xmlns:p14="http://schemas.microsoft.com/office/powerpoint/2010/main" val="3699499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CD23D85D-ECC6-4417-9A9B-6795202B24A2}" type="datetimeFigureOut">
              <a:rPr lang="ru-RU" smtClean="0"/>
              <a:t>06.05.2014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F6DA65-B542-4763-82EB-C48274729606}"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59315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D23D85D-ECC6-4417-9A9B-6795202B24A2}" type="datetimeFigureOut">
              <a:rPr lang="ru-RU" smtClean="0"/>
              <a:t>06.05.2014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F6DA65-B542-4763-82EB-C48274729606}" type="slidenum">
              <a:rPr lang="ru-RU" smtClean="0"/>
              <a:t>‹#›</a:t>
            </a:fld>
            <a:endParaRPr lang="ru-RU"/>
          </a:p>
        </p:txBody>
      </p:sp>
    </p:spTree>
    <p:extLst>
      <p:ext uri="{BB962C8B-B14F-4D97-AF65-F5344CB8AC3E}">
        <p14:creationId xmlns:p14="http://schemas.microsoft.com/office/powerpoint/2010/main" val="1314152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D23D85D-ECC6-4417-9A9B-6795202B24A2}" type="datetimeFigureOut">
              <a:rPr lang="ru-RU" smtClean="0"/>
              <a:t>06.05.2014</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F6DA65-B542-4763-82EB-C48274729606}" type="slidenum">
              <a:rPr lang="ru-RU" smtClean="0"/>
              <a:t>‹#›</a:t>
            </a:fld>
            <a:endParaRPr lang="ru-RU"/>
          </a:p>
        </p:txBody>
      </p:sp>
    </p:spTree>
    <p:extLst>
      <p:ext uri="{BB962C8B-B14F-4D97-AF65-F5344CB8AC3E}">
        <p14:creationId xmlns:p14="http://schemas.microsoft.com/office/powerpoint/2010/main" val="1672399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D23D85D-ECC6-4417-9A9B-6795202B24A2}" type="datetimeFigureOut">
              <a:rPr lang="ru-RU" smtClean="0"/>
              <a:t>06.05.2014</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F6DA65-B542-4763-82EB-C48274729606}" type="slidenum">
              <a:rPr lang="ru-RU" smtClean="0"/>
              <a:t>‹#›</a:t>
            </a:fld>
            <a:endParaRPr lang="ru-RU"/>
          </a:p>
        </p:txBody>
      </p:sp>
    </p:spTree>
    <p:extLst>
      <p:ext uri="{BB962C8B-B14F-4D97-AF65-F5344CB8AC3E}">
        <p14:creationId xmlns:p14="http://schemas.microsoft.com/office/powerpoint/2010/main" val="1551364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D23D85D-ECC6-4417-9A9B-6795202B24A2}" type="datetimeFigureOut">
              <a:rPr lang="ru-RU" smtClean="0"/>
              <a:t>06.05.2014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F6DA65-B542-4763-82EB-C48274729606}" type="slidenum">
              <a:rPr lang="ru-RU" smtClean="0"/>
              <a:t>‹#›</a:t>
            </a:fld>
            <a:endParaRPr lang="ru-RU"/>
          </a:p>
        </p:txBody>
      </p:sp>
    </p:spTree>
    <p:extLst>
      <p:ext uri="{BB962C8B-B14F-4D97-AF65-F5344CB8AC3E}">
        <p14:creationId xmlns:p14="http://schemas.microsoft.com/office/powerpoint/2010/main" val="538061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D23D85D-ECC6-4417-9A9B-6795202B24A2}" type="datetimeFigureOut">
              <a:rPr lang="ru-RU" smtClean="0"/>
              <a:t>06.05.2014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F6DA65-B542-4763-82EB-C48274729606}" type="slidenum">
              <a:rPr lang="ru-RU" smtClean="0"/>
              <a:t>‹#›</a:t>
            </a:fld>
            <a:endParaRPr lang="ru-RU"/>
          </a:p>
        </p:txBody>
      </p:sp>
    </p:spTree>
    <p:extLst>
      <p:ext uri="{BB962C8B-B14F-4D97-AF65-F5344CB8AC3E}">
        <p14:creationId xmlns:p14="http://schemas.microsoft.com/office/powerpoint/2010/main" val="196910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CD23D85D-ECC6-4417-9A9B-6795202B24A2}" type="datetimeFigureOut">
              <a:rPr lang="ru-RU" smtClean="0"/>
              <a:t>06.05.2014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F6DA65-B542-4763-82EB-C48274729606}" type="slidenum">
              <a:rPr lang="ru-RU" smtClean="0"/>
              <a:t>‹#›</a:t>
            </a:fld>
            <a:endParaRPr lang="ru-RU"/>
          </a:p>
        </p:txBody>
      </p:sp>
    </p:spTree>
    <p:extLst>
      <p:ext uri="{BB962C8B-B14F-4D97-AF65-F5344CB8AC3E}">
        <p14:creationId xmlns:p14="http://schemas.microsoft.com/office/powerpoint/2010/main" val="285616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D23D85D-ECC6-4417-9A9B-6795202B24A2}" type="datetimeFigureOut">
              <a:rPr lang="ru-RU" smtClean="0"/>
              <a:t>06.05.2014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1F6DA65-B542-4763-82EB-C48274729606}" type="slidenum">
              <a:rPr lang="ru-RU" smtClean="0"/>
              <a:t>‹#›</a:t>
            </a:fld>
            <a:endParaRPr lang="ru-RU"/>
          </a:p>
        </p:txBody>
      </p:sp>
    </p:spTree>
    <p:extLst>
      <p:ext uri="{BB962C8B-B14F-4D97-AF65-F5344CB8AC3E}">
        <p14:creationId xmlns:p14="http://schemas.microsoft.com/office/powerpoint/2010/main" val="890950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D23D85D-ECC6-4417-9A9B-6795202B24A2}" type="datetimeFigureOut">
              <a:rPr lang="ru-RU" smtClean="0"/>
              <a:t>06.05.2014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1F6DA65-B542-4763-82EB-C48274729606}" type="slidenum">
              <a:rPr lang="ru-RU" smtClean="0"/>
              <a:t>‹#›</a:t>
            </a:fld>
            <a:endParaRPr lang="ru-RU"/>
          </a:p>
        </p:txBody>
      </p:sp>
    </p:spTree>
    <p:extLst>
      <p:ext uri="{BB962C8B-B14F-4D97-AF65-F5344CB8AC3E}">
        <p14:creationId xmlns:p14="http://schemas.microsoft.com/office/powerpoint/2010/main" val="40231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D23D85D-ECC6-4417-9A9B-6795202B24A2}" type="datetimeFigureOut">
              <a:rPr lang="ru-RU" smtClean="0"/>
              <a:t>06.05.2014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1F6DA65-B542-4763-82EB-C48274729606}" type="slidenum">
              <a:rPr lang="ru-RU" smtClean="0"/>
              <a:t>‹#›</a:t>
            </a:fld>
            <a:endParaRPr lang="ru-RU"/>
          </a:p>
        </p:txBody>
      </p:sp>
    </p:spTree>
    <p:extLst>
      <p:ext uri="{BB962C8B-B14F-4D97-AF65-F5344CB8AC3E}">
        <p14:creationId xmlns:p14="http://schemas.microsoft.com/office/powerpoint/2010/main" val="3891007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CD23D85D-ECC6-4417-9A9B-6795202B24A2}" type="datetimeFigureOut">
              <a:rPr lang="ru-RU" smtClean="0"/>
              <a:t>06.05.2014</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D1F6DA65-B542-4763-82EB-C48274729606}" type="slidenum">
              <a:rPr lang="ru-RU" smtClean="0"/>
              <a:t>‹#›</a:t>
            </a:fld>
            <a:endParaRPr lang="ru-RU"/>
          </a:p>
        </p:txBody>
      </p:sp>
    </p:spTree>
    <p:extLst>
      <p:ext uri="{BB962C8B-B14F-4D97-AF65-F5344CB8AC3E}">
        <p14:creationId xmlns:p14="http://schemas.microsoft.com/office/powerpoint/2010/main" val="421666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D23D85D-ECC6-4417-9A9B-6795202B24A2}" type="datetimeFigureOut">
              <a:rPr lang="ru-RU" smtClean="0"/>
              <a:t>06.05.2014</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D1F6DA65-B542-4763-82EB-C48274729606}" type="slidenum">
              <a:rPr lang="ru-RU" smtClean="0"/>
              <a:t>‹#›</a:t>
            </a:fld>
            <a:endParaRPr lang="ru-RU"/>
          </a:p>
        </p:txBody>
      </p:sp>
    </p:spTree>
    <p:extLst>
      <p:ext uri="{BB962C8B-B14F-4D97-AF65-F5344CB8AC3E}">
        <p14:creationId xmlns:p14="http://schemas.microsoft.com/office/powerpoint/2010/main" val="1213960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CD23D85D-ECC6-4417-9A9B-6795202B24A2}" type="datetimeFigureOut">
              <a:rPr lang="ru-RU" smtClean="0"/>
              <a:t>06.05.2014</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D1F6DA65-B542-4763-82EB-C48274729606}" type="slidenum">
              <a:rPr lang="ru-RU" smtClean="0"/>
              <a:t>‹#›</a:t>
            </a:fld>
            <a:endParaRPr lang="ru-RU"/>
          </a:p>
        </p:txBody>
      </p:sp>
    </p:spTree>
    <p:extLst>
      <p:ext uri="{BB962C8B-B14F-4D97-AF65-F5344CB8AC3E}">
        <p14:creationId xmlns:p14="http://schemas.microsoft.com/office/powerpoint/2010/main" val="3855641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D23D85D-ECC6-4417-9A9B-6795202B24A2}" type="datetimeFigureOut">
              <a:rPr lang="ru-RU" smtClean="0"/>
              <a:t>06.05.2014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1F6DA65-B542-4763-82EB-C48274729606}" type="slidenum">
              <a:rPr lang="ru-RU" smtClean="0"/>
              <a:t>‹#›</a:t>
            </a:fld>
            <a:endParaRPr lang="ru-RU"/>
          </a:p>
        </p:txBody>
      </p:sp>
    </p:spTree>
    <p:extLst>
      <p:ext uri="{BB962C8B-B14F-4D97-AF65-F5344CB8AC3E}">
        <p14:creationId xmlns:p14="http://schemas.microsoft.com/office/powerpoint/2010/main" val="3538427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D23D85D-ECC6-4417-9A9B-6795202B24A2}" type="datetimeFigureOut">
              <a:rPr lang="ru-RU" smtClean="0"/>
              <a:t>06.05.2014</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1F6DA65-B542-4763-82EB-C48274729606}" type="slidenum">
              <a:rPr lang="ru-RU" smtClean="0"/>
              <a:t>‹#›</a:t>
            </a:fld>
            <a:endParaRPr lang="ru-RU"/>
          </a:p>
        </p:txBody>
      </p:sp>
    </p:spTree>
    <p:extLst>
      <p:ext uri="{BB962C8B-B14F-4D97-AF65-F5344CB8AC3E}">
        <p14:creationId xmlns:p14="http://schemas.microsoft.com/office/powerpoint/2010/main" val="238902788"/>
      </p:ext>
    </p:extLst>
  </p:cSld>
  <p:clrMap bg1="dk1" tx1="lt1" bg2="dk2"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The Laughing Man </a:t>
            </a:r>
            <a:endParaRPr lang="ru-RU" dirty="0"/>
          </a:p>
        </p:txBody>
      </p:sp>
      <p:sp>
        <p:nvSpPr>
          <p:cNvPr id="3" name="Подзаголовок 2"/>
          <p:cNvSpPr>
            <a:spLocks noGrp="1"/>
          </p:cNvSpPr>
          <p:nvPr>
            <p:ph type="subTitle" idx="1"/>
          </p:nvPr>
        </p:nvSpPr>
        <p:spPr/>
        <p:txBody>
          <a:bodyPr/>
          <a:lstStyle/>
          <a:p>
            <a:r>
              <a:rPr lang="en-US" dirty="0" smtClean="0"/>
              <a:t>By Tanya </a:t>
            </a:r>
            <a:r>
              <a:rPr lang="en-US" dirty="0" err="1" smtClean="0"/>
              <a:t>Zarownaya</a:t>
            </a:r>
            <a:endParaRPr lang="ru-RU" dirty="0"/>
          </a:p>
        </p:txBody>
      </p:sp>
    </p:spTree>
    <p:extLst>
      <p:ext uri="{BB962C8B-B14F-4D97-AF65-F5344CB8AC3E}">
        <p14:creationId xmlns:p14="http://schemas.microsoft.com/office/powerpoint/2010/main" val="4158696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25885" y="1217751"/>
            <a:ext cx="6139544" cy="1938992"/>
          </a:xfrm>
          <a:prstGeom prst="rect">
            <a:avLst/>
          </a:prstGeom>
        </p:spPr>
        <p:txBody>
          <a:bodyPr wrap="square">
            <a:spAutoFit/>
          </a:bodyPr>
          <a:lstStyle/>
          <a:p>
            <a:r>
              <a:rPr lang="en-US" sz="2400" dirty="0" smtClean="0"/>
              <a:t>"The Laughing Man" is a short story by J. D. Salinger, published originally in The New Yorker on March 19, 1949; and also in Salinger’s short story collection Nine Stories.</a:t>
            </a:r>
            <a:endParaRPr lang="ru-RU" sz="2400" dirty="0"/>
          </a:p>
        </p:txBody>
      </p:sp>
      <p:pic>
        <p:nvPicPr>
          <p:cNvPr id="4" name="Рисунок 3"/>
          <p:cNvPicPr>
            <a:picLocks noChangeAspect="1"/>
          </p:cNvPicPr>
          <p:nvPr/>
        </p:nvPicPr>
        <p:blipFill>
          <a:blip r:embed="rId2"/>
          <a:stretch>
            <a:fillRect/>
          </a:stretch>
        </p:blipFill>
        <p:spPr>
          <a:xfrm>
            <a:off x="586467" y="507458"/>
            <a:ext cx="4760907" cy="2420800"/>
          </a:xfrm>
          <a:prstGeom prst="rect">
            <a:avLst/>
          </a:prstGeom>
        </p:spPr>
      </p:pic>
      <p:pic>
        <p:nvPicPr>
          <p:cNvPr id="5" name="Рисунок 4"/>
          <p:cNvPicPr>
            <a:picLocks noChangeAspect="1"/>
          </p:cNvPicPr>
          <p:nvPr/>
        </p:nvPicPr>
        <p:blipFill>
          <a:blip r:embed="rId3"/>
          <a:stretch>
            <a:fillRect/>
          </a:stretch>
        </p:blipFill>
        <p:spPr>
          <a:xfrm>
            <a:off x="580901" y="3273198"/>
            <a:ext cx="4766473" cy="2975202"/>
          </a:xfrm>
          <a:prstGeom prst="rect">
            <a:avLst/>
          </a:prstGeom>
        </p:spPr>
      </p:pic>
      <p:sp>
        <p:nvSpPr>
          <p:cNvPr id="6" name="Прямоугольник 5"/>
          <p:cNvSpPr/>
          <p:nvPr/>
        </p:nvSpPr>
        <p:spPr>
          <a:xfrm>
            <a:off x="5725885" y="3906521"/>
            <a:ext cx="6096000" cy="1938992"/>
          </a:xfrm>
          <a:prstGeom prst="rect">
            <a:avLst/>
          </a:prstGeom>
        </p:spPr>
        <p:txBody>
          <a:bodyPr>
            <a:spAutoFit/>
          </a:bodyPr>
          <a:lstStyle/>
          <a:p>
            <a:r>
              <a:rPr lang="en-US" sz="2400" dirty="0" smtClean="0"/>
              <a:t> It largely takes the structure of a story within a story and is thematically occupied with the relationship between narrative and narrator, and the end of youth.</a:t>
            </a:r>
            <a:endParaRPr lang="ru-RU" sz="2400" dirty="0"/>
          </a:p>
        </p:txBody>
      </p:sp>
    </p:spTree>
    <p:extLst>
      <p:ext uri="{BB962C8B-B14F-4D97-AF65-F5344CB8AC3E}">
        <p14:creationId xmlns:p14="http://schemas.microsoft.com/office/powerpoint/2010/main" val="2563582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3970" y="300318"/>
            <a:ext cx="9404723" cy="1400530"/>
          </a:xfrm>
        </p:spPr>
        <p:txBody>
          <a:bodyPr/>
          <a:lstStyle/>
          <a:p>
            <a:r>
              <a:rPr lang="en-US" dirty="0"/>
              <a:t>Plot </a:t>
            </a:r>
            <a:endParaRPr lang="ru-RU" dirty="0"/>
          </a:p>
        </p:txBody>
      </p:sp>
      <p:sp>
        <p:nvSpPr>
          <p:cNvPr id="3" name="Объект 2"/>
          <p:cNvSpPr>
            <a:spLocks noGrp="1"/>
          </p:cNvSpPr>
          <p:nvPr>
            <p:ph sz="half" idx="1"/>
          </p:nvPr>
        </p:nvSpPr>
        <p:spPr>
          <a:xfrm>
            <a:off x="373970" y="1494019"/>
            <a:ext cx="11317288" cy="4666797"/>
          </a:xfrm>
        </p:spPr>
        <p:txBody>
          <a:bodyPr>
            <a:noAutofit/>
          </a:bodyPr>
          <a:lstStyle/>
          <a:p>
            <a:r>
              <a:rPr lang="en-US" sz="2400" dirty="0"/>
              <a:t>An unnamed narrator recounts his experiences as a nine-year-old member of the Comanche Club in New York City in 1928. The leader of the club, “The Chief”, is a young law student at New York University who is described as lacking in physical attractiveness but appears beautiful to the narrator.</a:t>
            </a:r>
          </a:p>
          <a:p>
            <a:r>
              <a:rPr lang="en-US" sz="2400" dirty="0"/>
              <a:t>Every day, after the troop has completed its activities, The Chief gathers the boys for the next episode in an ongoing story about the eponymous Laughing Man. In the format of a serial adventure novel, The Chief’s story describes the Laughing Man as the child of missionaries who was kidnapped by bandits in China, who deformed his face by compressing it in a vise; he was obliged to wear a mask, but compensated by being profoundly athletic and possessed of a great Robin Hood-like charm and the ability to speak with animals.</a:t>
            </a:r>
            <a:endParaRPr lang="ru-RU" sz="2400" dirty="0"/>
          </a:p>
        </p:txBody>
      </p:sp>
    </p:spTree>
    <p:extLst>
      <p:ext uri="{BB962C8B-B14F-4D97-AF65-F5344CB8AC3E}">
        <p14:creationId xmlns:p14="http://schemas.microsoft.com/office/powerpoint/2010/main" val="1068321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559026" y="1004661"/>
            <a:ext cx="6255431" cy="4195763"/>
          </a:xfrm>
        </p:spPr>
        <p:txBody>
          <a:bodyPr>
            <a:noAutofit/>
          </a:bodyPr>
          <a:lstStyle/>
          <a:p>
            <a:r>
              <a:rPr lang="en-US" sz="2400" dirty="0"/>
              <a:t>The heroic larceny tweaked his nose at the internationally famous detective.</a:t>
            </a:r>
          </a:p>
          <a:p>
            <a:r>
              <a:rPr lang="en-US" sz="2400" dirty="0"/>
              <a:t>Eventually, The Chief takes up with a young woman, Mary </a:t>
            </a:r>
            <a:r>
              <a:rPr lang="en-US" sz="2400" dirty="0" smtClean="0"/>
              <a:t>Hudson</a:t>
            </a:r>
          </a:p>
          <a:p>
            <a:r>
              <a:rPr lang="en-US" sz="2400" dirty="0"/>
              <a:t>As the Chief’s relationship with Mary waxes and wanes, so too do the fortunes of The Laughing Man. One day, the Chief presents an instalment where the Laughing Man is taken prisoner and in mortal </a:t>
            </a:r>
            <a:r>
              <a:rPr lang="en-US" sz="2400" dirty="0" smtClean="0"/>
              <a:t>danger</a:t>
            </a:r>
          </a:p>
          <a:p>
            <a:r>
              <a:rPr lang="en-US" sz="2400" dirty="0"/>
              <a:t>In the final instalment of the story, the Chief kills off the Laughing Man</a:t>
            </a:r>
            <a:endParaRPr lang="ru-RU" sz="2400" dirty="0"/>
          </a:p>
        </p:txBody>
      </p:sp>
      <p:pic>
        <p:nvPicPr>
          <p:cNvPr id="5" name="Рисунок 4"/>
          <p:cNvPicPr>
            <a:picLocks noChangeAspect="1"/>
          </p:cNvPicPr>
          <p:nvPr/>
        </p:nvPicPr>
        <p:blipFill>
          <a:blip r:embed="rId2"/>
          <a:stretch>
            <a:fillRect/>
          </a:stretch>
        </p:blipFill>
        <p:spPr>
          <a:xfrm>
            <a:off x="7668167" y="1004661"/>
            <a:ext cx="3594843" cy="5200196"/>
          </a:xfrm>
          <a:prstGeom prst="rect">
            <a:avLst/>
          </a:prstGeom>
        </p:spPr>
      </p:pic>
    </p:spTree>
    <p:extLst>
      <p:ext uri="{BB962C8B-B14F-4D97-AF65-F5344CB8AC3E}">
        <p14:creationId xmlns:p14="http://schemas.microsoft.com/office/powerpoint/2010/main" val="1503757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Thank you for your attention</a:t>
            </a:r>
            <a:endParaRPr lang="ru-RU" dirty="0"/>
          </a:p>
        </p:txBody>
      </p:sp>
    </p:spTree>
    <p:extLst>
      <p:ext uri="{BB962C8B-B14F-4D97-AF65-F5344CB8AC3E}">
        <p14:creationId xmlns:p14="http://schemas.microsoft.com/office/powerpoint/2010/main" val="14361078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131</TotalTime>
  <Words>314</Words>
  <Application>Microsoft Office PowerPoint</Application>
  <PresentationFormat>Широкоэкранный</PresentationFormat>
  <Paragraphs>12</Paragraphs>
  <Slides>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vt:i4>
      </vt:variant>
    </vt:vector>
  </HeadingPairs>
  <TitlesOfParts>
    <vt:vector size="9" baseType="lpstr">
      <vt:lpstr>Arial</vt:lpstr>
      <vt:lpstr>Century Gothic</vt:lpstr>
      <vt:lpstr>Wingdings 3</vt:lpstr>
      <vt:lpstr>Ион</vt:lpstr>
      <vt:lpstr>The Laughing Man </vt:lpstr>
      <vt:lpstr>Презентация PowerPoint</vt:lpstr>
      <vt:lpstr>Plot </vt:lpstr>
      <vt:lpstr>Презентация PowerPoint</vt:lpstr>
      <vt:lpstr>Thank you for your attention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Laughing Man </dc:title>
  <dc:creator>Таня Заровная</dc:creator>
  <cp:lastModifiedBy>Таня Заровная</cp:lastModifiedBy>
  <cp:revision>4</cp:revision>
  <dcterms:created xsi:type="dcterms:W3CDTF">2014-05-06T16:44:50Z</dcterms:created>
  <dcterms:modified xsi:type="dcterms:W3CDTF">2014-05-06T18:56:24Z</dcterms:modified>
</cp:coreProperties>
</file>