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66" r:id="rId2"/>
    <p:sldId id="256" r:id="rId3"/>
    <p:sldId id="257" r:id="rId4"/>
    <p:sldId id="263" r:id="rId5"/>
    <p:sldId id="268" r:id="rId6"/>
    <p:sldId id="267" r:id="rId7"/>
    <p:sldId id="258" r:id="rId8"/>
    <p:sldId id="264" r:id="rId9"/>
    <p:sldId id="270" r:id="rId10"/>
    <p:sldId id="269" r:id="rId11"/>
    <p:sldId id="271" r:id="rId12"/>
    <p:sldId id="265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30A092-F176-4943-A413-8B7CCB9E0F8F}">
          <p14:sldIdLst>
            <p14:sldId id="266"/>
            <p14:sldId id="256"/>
            <p14:sldId id="257"/>
            <p14:sldId id="263"/>
            <p14:sldId id="268"/>
            <p14:sldId id="267"/>
            <p14:sldId id="258"/>
          </p14:sldIdLst>
        </p14:section>
        <p14:section name="Раздел без заголовка" id="{224EDA2D-6F08-40EE-BC25-950C0C52B69A}">
          <p14:sldIdLst>
            <p14:sldId id="264"/>
            <p14:sldId id="270"/>
            <p14:sldId id="269"/>
            <p14:sldId id="271"/>
            <p14:sldId id="265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i="1" dirty="0" err="1">
                <a:solidFill>
                  <a:srgbClr val="7030A0"/>
                </a:solidFill>
              </a:rPr>
              <a:t>Розподіл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населення</a:t>
            </a:r>
            <a:r>
              <a:rPr lang="ru-RU" sz="2800" i="1" dirty="0">
                <a:solidFill>
                  <a:srgbClr val="7030A0"/>
                </a:solidFill>
              </a:rPr>
              <a:t> по континентах                      ( млн. </a:t>
            </a:r>
            <a:r>
              <a:rPr lang="ru-RU" sz="2800" i="1" dirty="0" err="1">
                <a:solidFill>
                  <a:srgbClr val="7030A0"/>
                </a:solidFill>
              </a:rPr>
              <a:t>чол</a:t>
            </a:r>
            <a:r>
              <a:rPr lang="ru-RU" sz="2800" i="1" dirty="0">
                <a:solidFill>
                  <a:srgbClr val="7030A0"/>
                </a:solidFill>
              </a:rPr>
              <a:t>. )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населення</c:v>
                </c:pt>
              </c:strCache>
            </c:strRef>
          </c:tx>
          <c:dLbls>
            <c:dLbl>
              <c:idx val="1"/>
              <c:layout>
                <c:manualLayout>
                  <c:x val="-9.796120280055183E-2"/>
                  <c:y val="-0.286276061919046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563508046031588E-2"/>
                  <c:y val="0.100115226394598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73951761562628E-2"/>
                  <c:y val="0.105712598291547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910388597599192E-4"/>
                  <c:y val="6.4535460566109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Європа</c:v>
                </c:pt>
                <c:pt idx="1">
                  <c:v>Азія</c:v>
                </c:pt>
                <c:pt idx="2">
                  <c:v>Африка</c:v>
                </c:pt>
                <c:pt idx="3">
                  <c:v>Півн. Америка</c:v>
                </c:pt>
                <c:pt idx="4">
                  <c:v>Півд. Америка</c:v>
                </c:pt>
                <c:pt idx="5">
                  <c:v>Австралія та Океанія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800</c:v>
                </c:pt>
                <c:pt idx="1">
                  <c:v>3500</c:v>
                </c:pt>
                <c:pt idx="2">
                  <c:v>800</c:v>
                </c:pt>
                <c:pt idx="3">
                  <c:v>430</c:v>
                </c:pt>
                <c:pt idx="4">
                  <c:v>350</c:v>
                </c:pt>
                <c:pt idx="5">
                  <c:v>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34933492238231"/>
          <c:y val="0.21549901862755991"/>
          <c:w val="0.37948075888008126"/>
          <c:h val="0.567152646619511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3350738806799"/>
          <c:y val="8.2540998202673813E-2"/>
          <c:w val="0.65156007158105489"/>
          <c:h val="0.66503156899704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чол.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cat>
            <c:strRef>
              <c:f>Лист1!$A$2:$A$11</c:f>
              <c:strCache>
                <c:ptCount val="10"/>
                <c:pt idx="0">
                  <c:v>Китай </c:v>
                </c:pt>
                <c:pt idx="1">
                  <c:v>Індія</c:v>
                </c:pt>
                <c:pt idx="2">
                  <c:v>США</c:v>
                </c:pt>
                <c:pt idx="3">
                  <c:v>Індонезія</c:v>
                </c:pt>
                <c:pt idx="4">
                  <c:v>Бразилія</c:v>
                </c:pt>
                <c:pt idx="5">
                  <c:v>Росія</c:v>
                </c:pt>
                <c:pt idx="6">
                  <c:v>Пакистан</c:v>
                </c:pt>
                <c:pt idx="7">
                  <c:v>Японія</c:v>
                </c:pt>
                <c:pt idx="8">
                  <c:v>Бангладеш</c:v>
                </c:pt>
                <c:pt idx="9">
                  <c:v>Нігерія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1300</c:v>
                </c:pt>
                <c:pt idx="1">
                  <c:v>934</c:v>
                </c:pt>
                <c:pt idx="2">
                  <c:v>262</c:v>
                </c:pt>
                <c:pt idx="3">
                  <c:v>198</c:v>
                </c:pt>
                <c:pt idx="4">
                  <c:v>162</c:v>
                </c:pt>
                <c:pt idx="5">
                  <c:v>147</c:v>
                </c:pt>
                <c:pt idx="6">
                  <c:v>140</c:v>
                </c:pt>
                <c:pt idx="7">
                  <c:v>125</c:v>
                </c:pt>
                <c:pt idx="8">
                  <c:v>120</c:v>
                </c:pt>
                <c:pt idx="9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99136"/>
        <c:axId val="33834112"/>
      </c:barChart>
      <c:catAx>
        <c:axId val="3309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33834112"/>
        <c:crosses val="autoZero"/>
        <c:auto val="1"/>
        <c:lblAlgn val="ctr"/>
        <c:lblOffset val="100"/>
        <c:noMultiLvlLbl val="0"/>
      </c:catAx>
      <c:valAx>
        <c:axId val="338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33099136"/>
        <c:crosses val="autoZero"/>
        <c:crossBetween val="between"/>
      </c:valAx>
      <c:spPr>
        <a:ln>
          <a:solidFill>
            <a:srgbClr val="002060"/>
          </a:solidFill>
        </a:ln>
      </c:spPr>
    </c:plotArea>
    <c:legend>
      <c:legendPos val="r"/>
      <c:layout>
        <c:manualLayout>
          <c:xMode val="edge"/>
          <c:yMode val="edge"/>
          <c:x val="0.82303040091717172"/>
          <c:y val="0.15887948843043204"/>
          <c:w val="0.17104121950969034"/>
          <c:h val="0.68224102313913593"/>
        </c:manualLayout>
      </c:layout>
      <c:overlay val="0"/>
      <c:txPr>
        <a:bodyPr/>
        <a:lstStyle/>
        <a:p>
          <a:pPr>
            <a:defRPr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2BE6C-DACD-45FF-B768-EA261B070F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A5472F-F7A8-444D-8CF7-31168F2180AC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5400" b="0" i="1" dirty="0" smtClean="0">
              <a:solidFill>
                <a:srgbClr val="002060"/>
              </a:solidFill>
            </a:rPr>
            <a:t>Фази демографічного </a:t>
          </a:r>
          <a:r>
            <a:rPr lang="uk-UA" sz="5400" b="0" i="1" dirty="0" err="1" smtClean="0">
              <a:solidFill>
                <a:srgbClr val="002060"/>
              </a:solidFill>
            </a:rPr>
            <a:t>перехіду</a:t>
          </a:r>
          <a:endParaRPr lang="ru-RU" sz="5400" b="0" i="1" dirty="0">
            <a:solidFill>
              <a:srgbClr val="002060"/>
            </a:solidFill>
          </a:endParaRPr>
        </a:p>
      </dgm:t>
    </dgm:pt>
    <dgm:pt modelId="{37CABA5B-86BF-480E-B510-EC48C043DE44}" type="parTrans" cxnId="{8F790ADA-B7CA-4B42-809B-A06798F0FF71}">
      <dgm:prSet/>
      <dgm:spPr/>
      <dgm:t>
        <a:bodyPr/>
        <a:lstStyle/>
        <a:p>
          <a:endParaRPr lang="ru-RU"/>
        </a:p>
      </dgm:t>
    </dgm:pt>
    <dgm:pt modelId="{08182BA5-15F1-46BF-B4BD-EA88159F620A}" type="sibTrans" cxnId="{8F790ADA-B7CA-4B42-809B-A06798F0FF71}">
      <dgm:prSet/>
      <dgm:spPr/>
      <dgm:t>
        <a:bodyPr/>
        <a:lstStyle/>
        <a:p>
          <a:endParaRPr lang="ru-RU"/>
        </a:p>
      </dgm:t>
    </dgm:pt>
    <dgm:pt modelId="{D1550AFB-0C8E-483E-ADC7-B432737B4C1D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solidFill>
                <a:srgbClr val="7030A0"/>
              </a:solidFill>
            </a:rPr>
            <a:t>1 фаза </a:t>
          </a:r>
          <a:endParaRPr lang="ru-RU" b="1" i="1" dirty="0">
            <a:solidFill>
              <a:srgbClr val="7030A0"/>
            </a:solidFill>
          </a:endParaRPr>
        </a:p>
      </dgm:t>
    </dgm:pt>
    <dgm:pt modelId="{C34AFC72-73E1-4EE9-BAB7-45E746B2E417}" type="parTrans" cxnId="{331AA405-054A-4109-9F9A-39424BBEE2A5}">
      <dgm:prSet/>
      <dgm:spPr/>
      <dgm:t>
        <a:bodyPr/>
        <a:lstStyle/>
        <a:p>
          <a:endParaRPr lang="ru-RU"/>
        </a:p>
      </dgm:t>
    </dgm:pt>
    <dgm:pt modelId="{C1EB6801-5E6C-4808-A043-5F76E110789C}" type="sibTrans" cxnId="{331AA405-054A-4109-9F9A-39424BBEE2A5}">
      <dgm:prSet/>
      <dgm:spPr/>
      <dgm:t>
        <a:bodyPr/>
        <a:lstStyle/>
        <a:p>
          <a:endParaRPr lang="ru-RU"/>
        </a:p>
      </dgm:t>
    </dgm:pt>
    <dgm:pt modelId="{025F4ED6-A0E3-4B75-A8F0-949AB1A45EB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solidFill>
                <a:srgbClr val="7030A0"/>
              </a:solidFill>
            </a:rPr>
            <a:t>3 фаза</a:t>
          </a:r>
          <a:endParaRPr lang="ru-RU" b="1" i="1" dirty="0">
            <a:solidFill>
              <a:srgbClr val="7030A0"/>
            </a:solidFill>
          </a:endParaRPr>
        </a:p>
      </dgm:t>
    </dgm:pt>
    <dgm:pt modelId="{A857333A-5403-459A-98F6-FB0B263B35BC}" type="parTrans" cxnId="{9C31B65F-C104-4931-BB92-234AC83787CF}">
      <dgm:prSet/>
      <dgm:spPr/>
      <dgm:t>
        <a:bodyPr/>
        <a:lstStyle/>
        <a:p>
          <a:endParaRPr lang="ru-RU"/>
        </a:p>
      </dgm:t>
    </dgm:pt>
    <dgm:pt modelId="{B1CFA923-4C62-4065-BADD-31418FECE15D}" type="sibTrans" cxnId="{9C31B65F-C104-4931-BB92-234AC83787CF}">
      <dgm:prSet/>
      <dgm:spPr/>
      <dgm:t>
        <a:bodyPr/>
        <a:lstStyle/>
        <a:p>
          <a:endParaRPr lang="ru-RU"/>
        </a:p>
      </dgm:t>
    </dgm:pt>
    <dgm:pt modelId="{812F2BA7-CC87-43CE-A768-95D2941744F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solidFill>
                <a:srgbClr val="7030A0"/>
              </a:solidFill>
            </a:rPr>
            <a:t>2 фаза</a:t>
          </a:r>
          <a:endParaRPr lang="ru-RU" b="1" i="1" dirty="0">
            <a:solidFill>
              <a:srgbClr val="7030A0"/>
            </a:solidFill>
          </a:endParaRPr>
        </a:p>
      </dgm:t>
    </dgm:pt>
    <dgm:pt modelId="{9C17157F-20F8-4318-BE59-BEB6F4EF6CA8}" type="parTrans" cxnId="{462D2C24-A331-4BFD-B602-EB641F0C1777}">
      <dgm:prSet/>
      <dgm:spPr/>
      <dgm:t>
        <a:bodyPr/>
        <a:lstStyle/>
        <a:p>
          <a:endParaRPr lang="ru-RU"/>
        </a:p>
      </dgm:t>
    </dgm:pt>
    <dgm:pt modelId="{8C870392-E9F8-4912-819B-2483DE74A19E}" type="sibTrans" cxnId="{462D2C24-A331-4BFD-B602-EB641F0C1777}">
      <dgm:prSet/>
      <dgm:spPr/>
      <dgm:t>
        <a:bodyPr/>
        <a:lstStyle/>
        <a:p>
          <a:endParaRPr lang="ru-RU"/>
        </a:p>
      </dgm:t>
    </dgm:pt>
    <dgm:pt modelId="{A508EEAF-8E4C-4A6B-A3AC-AE2E016ACE21}" type="pres">
      <dgm:prSet presAssocID="{AD52BE6C-DACD-45FF-B768-EA261B070F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DCF0F1-A5EA-47AB-855E-3F7355ABC042}" type="pres">
      <dgm:prSet presAssocID="{CFA5472F-F7A8-444D-8CF7-31168F2180AC}" presName="hierRoot1" presStyleCnt="0"/>
      <dgm:spPr/>
    </dgm:pt>
    <dgm:pt modelId="{A148667D-85DC-4A9F-85C6-5C459B9A1794}" type="pres">
      <dgm:prSet presAssocID="{CFA5472F-F7A8-444D-8CF7-31168F2180AC}" presName="composite" presStyleCnt="0"/>
      <dgm:spPr/>
    </dgm:pt>
    <dgm:pt modelId="{2859AC6A-9F61-4AF7-8221-429D3AB2B100}" type="pres">
      <dgm:prSet presAssocID="{CFA5472F-F7A8-444D-8CF7-31168F2180AC}" presName="background" presStyleLbl="node0" presStyleIdx="0" presStyleCnt="1"/>
      <dgm:spPr/>
    </dgm:pt>
    <dgm:pt modelId="{DA75D6B7-7829-4B9E-AD60-DFB62F0503F3}" type="pres">
      <dgm:prSet presAssocID="{CFA5472F-F7A8-444D-8CF7-31168F2180AC}" presName="text" presStyleLbl="fgAcc0" presStyleIdx="0" presStyleCnt="1" custScaleX="256360" custScaleY="173121" custLinFactNeighborX="7770" custLinFactNeighborY="-54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8A8EF2-D4CF-405B-BAC6-554740E8275D}" type="pres">
      <dgm:prSet presAssocID="{CFA5472F-F7A8-444D-8CF7-31168F2180AC}" presName="hierChild2" presStyleCnt="0"/>
      <dgm:spPr/>
    </dgm:pt>
    <dgm:pt modelId="{0DF87017-2DBA-4816-9155-EA83AD376241}" type="pres">
      <dgm:prSet presAssocID="{C34AFC72-73E1-4EE9-BAB7-45E746B2E41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47BE6E4-DE6D-4266-9A4B-95D7352C99DF}" type="pres">
      <dgm:prSet presAssocID="{D1550AFB-0C8E-483E-ADC7-B432737B4C1D}" presName="hierRoot2" presStyleCnt="0"/>
      <dgm:spPr/>
    </dgm:pt>
    <dgm:pt modelId="{D89C71CF-513A-46FC-96CC-91B48E6A33C8}" type="pres">
      <dgm:prSet presAssocID="{D1550AFB-0C8E-483E-ADC7-B432737B4C1D}" presName="composite2" presStyleCnt="0"/>
      <dgm:spPr/>
    </dgm:pt>
    <dgm:pt modelId="{83BCD7B0-4709-448F-A3AE-970037EB9562}" type="pres">
      <dgm:prSet presAssocID="{D1550AFB-0C8E-483E-ADC7-B432737B4C1D}" presName="background2" presStyleLbl="node2" presStyleIdx="0" presStyleCnt="3"/>
      <dgm:spPr/>
    </dgm:pt>
    <dgm:pt modelId="{12857686-A3CD-4B24-965C-BE4611B2A0E0}" type="pres">
      <dgm:prSet presAssocID="{D1550AFB-0C8E-483E-ADC7-B432737B4C1D}" presName="text2" presStyleLbl="fgAcc2" presStyleIdx="0" presStyleCnt="3" custLinFactNeighborX="1462" custLinFactNeighborY="-55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36F9A-909C-49BF-8D29-05EF8F0F9491}" type="pres">
      <dgm:prSet presAssocID="{D1550AFB-0C8E-483E-ADC7-B432737B4C1D}" presName="hierChild3" presStyleCnt="0"/>
      <dgm:spPr/>
    </dgm:pt>
    <dgm:pt modelId="{F3BD6A2D-FE16-4892-AF6D-59C81C1EFD89}" type="pres">
      <dgm:prSet presAssocID="{A857333A-5403-459A-98F6-FB0B263B35B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CC1007A-830C-41B1-8410-D78B6A35F221}" type="pres">
      <dgm:prSet presAssocID="{025F4ED6-A0E3-4B75-A8F0-949AB1A45EB4}" presName="hierRoot2" presStyleCnt="0"/>
      <dgm:spPr/>
    </dgm:pt>
    <dgm:pt modelId="{99A9ADB2-7435-414A-9EE5-BE7231C32929}" type="pres">
      <dgm:prSet presAssocID="{025F4ED6-A0E3-4B75-A8F0-949AB1A45EB4}" presName="composite2" presStyleCnt="0"/>
      <dgm:spPr/>
    </dgm:pt>
    <dgm:pt modelId="{CD9134AB-23DE-4E50-8A4D-46B559841FB2}" type="pres">
      <dgm:prSet presAssocID="{025F4ED6-A0E3-4B75-A8F0-949AB1A45EB4}" presName="background2" presStyleLbl="node2" presStyleIdx="1" presStyleCnt="3"/>
      <dgm:spPr/>
    </dgm:pt>
    <dgm:pt modelId="{52F30D0B-BBBA-404E-AF10-6CBA7349F2C2}" type="pres">
      <dgm:prSet presAssocID="{025F4ED6-A0E3-4B75-A8F0-949AB1A45EB4}" presName="text2" presStyleLbl="fgAcc2" presStyleIdx="1" presStyleCnt="3" custScaleY="100000" custLinFactNeighborX="6786" custLinFactNeighborY="45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E830D-074E-4616-BD4B-B088F694B932}" type="pres">
      <dgm:prSet presAssocID="{025F4ED6-A0E3-4B75-A8F0-949AB1A45EB4}" presName="hierChild3" presStyleCnt="0"/>
      <dgm:spPr/>
    </dgm:pt>
    <dgm:pt modelId="{E0C3A2B5-BFB8-4553-9C7B-F274A1665BA4}" type="pres">
      <dgm:prSet presAssocID="{9C17157F-20F8-4318-BE59-BEB6F4EF6CA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AE2B5BD-F4EC-4A5F-BC1F-D6EB82F2384E}" type="pres">
      <dgm:prSet presAssocID="{812F2BA7-CC87-43CE-A768-95D2941744FB}" presName="hierRoot2" presStyleCnt="0"/>
      <dgm:spPr/>
    </dgm:pt>
    <dgm:pt modelId="{99A779C9-2F19-47E9-A400-B7A359E0E2C8}" type="pres">
      <dgm:prSet presAssocID="{812F2BA7-CC87-43CE-A768-95D2941744FB}" presName="composite2" presStyleCnt="0"/>
      <dgm:spPr/>
    </dgm:pt>
    <dgm:pt modelId="{288E379B-5220-48D6-8CF8-6A81ECBABA2B}" type="pres">
      <dgm:prSet presAssocID="{812F2BA7-CC87-43CE-A768-95D2941744FB}" presName="background2" presStyleLbl="node2" presStyleIdx="2" presStyleCnt="3"/>
      <dgm:spPr/>
    </dgm:pt>
    <dgm:pt modelId="{E1A38E32-070C-419F-A3E3-91922FEC821C}" type="pres">
      <dgm:prSet presAssocID="{812F2BA7-CC87-43CE-A768-95D2941744FB}" presName="text2" presStyleLbl="fgAcc2" presStyleIdx="2" presStyleCnt="3" custLinFactNeighborX="13586" custLinFactNeighborY="-38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CD3BA-CD8D-4F96-9E35-BB2EAC6F8688}" type="pres">
      <dgm:prSet presAssocID="{812F2BA7-CC87-43CE-A768-95D2941744FB}" presName="hierChild3" presStyleCnt="0"/>
      <dgm:spPr/>
    </dgm:pt>
  </dgm:ptLst>
  <dgm:cxnLst>
    <dgm:cxn modelId="{9C31B65F-C104-4931-BB92-234AC83787CF}" srcId="{CFA5472F-F7A8-444D-8CF7-31168F2180AC}" destId="{025F4ED6-A0E3-4B75-A8F0-949AB1A45EB4}" srcOrd="1" destOrd="0" parTransId="{A857333A-5403-459A-98F6-FB0B263B35BC}" sibTransId="{B1CFA923-4C62-4065-BADD-31418FECE15D}"/>
    <dgm:cxn modelId="{A6AF5BE6-8874-4D8D-B9D1-A86D606BFB4E}" type="presOf" srcId="{D1550AFB-0C8E-483E-ADC7-B432737B4C1D}" destId="{12857686-A3CD-4B24-965C-BE4611B2A0E0}" srcOrd="0" destOrd="0" presId="urn:microsoft.com/office/officeart/2005/8/layout/hierarchy1"/>
    <dgm:cxn modelId="{462D2C24-A331-4BFD-B602-EB641F0C1777}" srcId="{CFA5472F-F7A8-444D-8CF7-31168F2180AC}" destId="{812F2BA7-CC87-43CE-A768-95D2941744FB}" srcOrd="2" destOrd="0" parTransId="{9C17157F-20F8-4318-BE59-BEB6F4EF6CA8}" sibTransId="{8C870392-E9F8-4912-819B-2483DE74A19E}"/>
    <dgm:cxn modelId="{AD4BCE6F-6CA8-43F8-93F9-48929D1BF274}" type="presOf" srcId="{9C17157F-20F8-4318-BE59-BEB6F4EF6CA8}" destId="{E0C3A2B5-BFB8-4553-9C7B-F274A1665BA4}" srcOrd="0" destOrd="0" presId="urn:microsoft.com/office/officeart/2005/8/layout/hierarchy1"/>
    <dgm:cxn modelId="{33BD069A-A5F3-474F-AD3D-A08D94CD0E26}" type="presOf" srcId="{025F4ED6-A0E3-4B75-A8F0-949AB1A45EB4}" destId="{52F30D0B-BBBA-404E-AF10-6CBA7349F2C2}" srcOrd="0" destOrd="0" presId="urn:microsoft.com/office/officeart/2005/8/layout/hierarchy1"/>
    <dgm:cxn modelId="{8CC616DA-D1F4-4B75-8274-FDF105F8B032}" type="presOf" srcId="{CFA5472F-F7A8-444D-8CF7-31168F2180AC}" destId="{DA75D6B7-7829-4B9E-AD60-DFB62F0503F3}" srcOrd="0" destOrd="0" presId="urn:microsoft.com/office/officeart/2005/8/layout/hierarchy1"/>
    <dgm:cxn modelId="{8F790ADA-B7CA-4B42-809B-A06798F0FF71}" srcId="{AD52BE6C-DACD-45FF-B768-EA261B070F58}" destId="{CFA5472F-F7A8-444D-8CF7-31168F2180AC}" srcOrd="0" destOrd="0" parTransId="{37CABA5B-86BF-480E-B510-EC48C043DE44}" sibTransId="{08182BA5-15F1-46BF-B4BD-EA88159F620A}"/>
    <dgm:cxn modelId="{9219E723-2ABD-4A1A-972A-67A104496946}" type="presOf" srcId="{812F2BA7-CC87-43CE-A768-95D2941744FB}" destId="{E1A38E32-070C-419F-A3E3-91922FEC821C}" srcOrd="0" destOrd="0" presId="urn:microsoft.com/office/officeart/2005/8/layout/hierarchy1"/>
    <dgm:cxn modelId="{331AA405-054A-4109-9F9A-39424BBEE2A5}" srcId="{CFA5472F-F7A8-444D-8CF7-31168F2180AC}" destId="{D1550AFB-0C8E-483E-ADC7-B432737B4C1D}" srcOrd="0" destOrd="0" parTransId="{C34AFC72-73E1-4EE9-BAB7-45E746B2E417}" sibTransId="{C1EB6801-5E6C-4808-A043-5F76E110789C}"/>
    <dgm:cxn modelId="{DDDDCC0F-8322-445C-8792-90C81500ED8D}" type="presOf" srcId="{C34AFC72-73E1-4EE9-BAB7-45E746B2E417}" destId="{0DF87017-2DBA-4816-9155-EA83AD376241}" srcOrd="0" destOrd="0" presId="urn:microsoft.com/office/officeart/2005/8/layout/hierarchy1"/>
    <dgm:cxn modelId="{548247B7-F6C6-4BE4-BE80-EC3B86AC71AF}" type="presOf" srcId="{AD52BE6C-DACD-45FF-B768-EA261B070F58}" destId="{A508EEAF-8E4C-4A6B-A3AC-AE2E016ACE21}" srcOrd="0" destOrd="0" presId="urn:microsoft.com/office/officeart/2005/8/layout/hierarchy1"/>
    <dgm:cxn modelId="{A3292862-4797-4C69-89A6-9EA1DECFB796}" type="presOf" srcId="{A857333A-5403-459A-98F6-FB0B263B35BC}" destId="{F3BD6A2D-FE16-4892-AF6D-59C81C1EFD89}" srcOrd="0" destOrd="0" presId="urn:microsoft.com/office/officeart/2005/8/layout/hierarchy1"/>
    <dgm:cxn modelId="{C1C758ED-1FE4-4DF6-A883-967F08D621E2}" type="presParOf" srcId="{A508EEAF-8E4C-4A6B-A3AC-AE2E016ACE21}" destId="{43DCF0F1-A5EA-47AB-855E-3F7355ABC042}" srcOrd="0" destOrd="0" presId="urn:microsoft.com/office/officeart/2005/8/layout/hierarchy1"/>
    <dgm:cxn modelId="{DAF84386-08A7-4258-A994-50077253A277}" type="presParOf" srcId="{43DCF0F1-A5EA-47AB-855E-3F7355ABC042}" destId="{A148667D-85DC-4A9F-85C6-5C459B9A1794}" srcOrd="0" destOrd="0" presId="urn:microsoft.com/office/officeart/2005/8/layout/hierarchy1"/>
    <dgm:cxn modelId="{53C52A91-1EEC-481C-90FF-0B34998E0DA5}" type="presParOf" srcId="{A148667D-85DC-4A9F-85C6-5C459B9A1794}" destId="{2859AC6A-9F61-4AF7-8221-429D3AB2B100}" srcOrd="0" destOrd="0" presId="urn:microsoft.com/office/officeart/2005/8/layout/hierarchy1"/>
    <dgm:cxn modelId="{0AAD2A69-F848-4629-9D09-4D2DBF4D52CC}" type="presParOf" srcId="{A148667D-85DC-4A9F-85C6-5C459B9A1794}" destId="{DA75D6B7-7829-4B9E-AD60-DFB62F0503F3}" srcOrd="1" destOrd="0" presId="urn:microsoft.com/office/officeart/2005/8/layout/hierarchy1"/>
    <dgm:cxn modelId="{9A4A6E00-FD9C-4A49-873A-FB51198D0B0F}" type="presParOf" srcId="{43DCF0F1-A5EA-47AB-855E-3F7355ABC042}" destId="{958A8EF2-D4CF-405B-BAC6-554740E8275D}" srcOrd="1" destOrd="0" presId="urn:microsoft.com/office/officeart/2005/8/layout/hierarchy1"/>
    <dgm:cxn modelId="{538571BA-A749-4EEB-B3E4-CB7EEFB390D4}" type="presParOf" srcId="{958A8EF2-D4CF-405B-BAC6-554740E8275D}" destId="{0DF87017-2DBA-4816-9155-EA83AD376241}" srcOrd="0" destOrd="0" presId="urn:microsoft.com/office/officeart/2005/8/layout/hierarchy1"/>
    <dgm:cxn modelId="{A57EDDAC-C2E0-4FC1-8F5B-5B5B6E88A495}" type="presParOf" srcId="{958A8EF2-D4CF-405B-BAC6-554740E8275D}" destId="{E47BE6E4-DE6D-4266-9A4B-95D7352C99DF}" srcOrd="1" destOrd="0" presId="urn:microsoft.com/office/officeart/2005/8/layout/hierarchy1"/>
    <dgm:cxn modelId="{C27766A4-FBE8-420A-9D63-58848D76DC06}" type="presParOf" srcId="{E47BE6E4-DE6D-4266-9A4B-95D7352C99DF}" destId="{D89C71CF-513A-46FC-96CC-91B48E6A33C8}" srcOrd="0" destOrd="0" presId="urn:microsoft.com/office/officeart/2005/8/layout/hierarchy1"/>
    <dgm:cxn modelId="{8CB6BC86-FAC1-49C3-A617-6564CAA48094}" type="presParOf" srcId="{D89C71CF-513A-46FC-96CC-91B48E6A33C8}" destId="{83BCD7B0-4709-448F-A3AE-970037EB9562}" srcOrd="0" destOrd="0" presId="urn:microsoft.com/office/officeart/2005/8/layout/hierarchy1"/>
    <dgm:cxn modelId="{5F090BEE-B737-463A-A97F-AB5FE59F6C90}" type="presParOf" srcId="{D89C71CF-513A-46FC-96CC-91B48E6A33C8}" destId="{12857686-A3CD-4B24-965C-BE4611B2A0E0}" srcOrd="1" destOrd="0" presId="urn:microsoft.com/office/officeart/2005/8/layout/hierarchy1"/>
    <dgm:cxn modelId="{CC64E1E5-6B59-4525-80A3-2EBB89D36773}" type="presParOf" srcId="{E47BE6E4-DE6D-4266-9A4B-95D7352C99DF}" destId="{67B36F9A-909C-49BF-8D29-05EF8F0F9491}" srcOrd="1" destOrd="0" presId="urn:microsoft.com/office/officeart/2005/8/layout/hierarchy1"/>
    <dgm:cxn modelId="{BF84F3D9-E117-412B-8480-8E4581825220}" type="presParOf" srcId="{958A8EF2-D4CF-405B-BAC6-554740E8275D}" destId="{F3BD6A2D-FE16-4892-AF6D-59C81C1EFD89}" srcOrd="2" destOrd="0" presId="urn:microsoft.com/office/officeart/2005/8/layout/hierarchy1"/>
    <dgm:cxn modelId="{C4D6CEC0-4FEC-40C5-8559-BF89F15FC611}" type="presParOf" srcId="{958A8EF2-D4CF-405B-BAC6-554740E8275D}" destId="{7CC1007A-830C-41B1-8410-D78B6A35F221}" srcOrd="3" destOrd="0" presId="urn:microsoft.com/office/officeart/2005/8/layout/hierarchy1"/>
    <dgm:cxn modelId="{07B41050-C3C9-4CD6-876A-156B3678C239}" type="presParOf" srcId="{7CC1007A-830C-41B1-8410-D78B6A35F221}" destId="{99A9ADB2-7435-414A-9EE5-BE7231C32929}" srcOrd="0" destOrd="0" presId="urn:microsoft.com/office/officeart/2005/8/layout/hierarchy1"/>
    <dgm:cxn modelId="{EFA59870-71B0-4F75-9F4F-EB322EBE2573}" type="presParOf" srcId="{99A9ADB2-7435-414A-9EE5-BE7231C32929}" destId="{CD9134AB-23DE-4E50-8A4D-46B559841FB2}" srcOrd="0" destOrd="0" presId="urn:microsoft.com/office/officeart/2005/8/layout/hierarchy1"/>
    <dgm:cxn modelId="{F5455D96-F21C-47F3-A82A-8632867E6EC2}" type="presParOf" srcId="{99A9ADB2-7435-414A-9EE5-BE7231C32929}" destId="{52F30D0B-BBBA-404E-AF10-6CBA7349F2C2}" srcOrd="1" destOrd="0" presId="urn:microsoft.com/office/officeart/2005/8/layout/hierarchy1"/>
    <dgm:cxn modelId="{061F11B1-CC19-4110-8CFE-2D6654AEC093}" type="presParOf" srcId="{7CC1007A-830C-41B1-8410-D78B6A35F221}" destId="{852E830D-074E-4616-BD4B-B088F694B932}" srcOrd="1" destOrd="0" presId="urn:microsoft.com/office/officeart/2005/8/layout/hierarchy1"/>
    <dgm:cxn modelId="{5F3983BD-51D2-4BFB-8F53-55AAA3B2D795}" type="presParOf" srcId="{958A8EF2-D4CF-405B-BAC6-554740E8275D}" destId="{E0C3A2B5-BFB8-4553-9C7B-F274A1665BA4}" srcOrd="4" destOrd="0" presId="urn:microsoft.com/office/officeart/2005/8/layout/hierarchy1"/>
    <dgm:cxn modelId="{4241CD6D-A228-48DE-AE21-A61297AB3529}" type="presParOf" srcId="{958A8EF2-D4CF-405B-BAC6-554740E8275D}" destId="{2AE2B5BD-F4EC-4A5F-BC1F-D6EB82F2384E}" srcOrd="5" destOrd="0" presId="urn:microsoft.com/office/officeart/2005/8/layout/hierarchy1"/>
    <dgm:cxn modelId="{30E04753-258F-4DDF-8ACB-39BB0F320AF3}" type="presParOf" srcId="{2AE2B5BD-F4EC-4A5F-BC1F-D6EB82F2384E}" destId="{99A779C9-2F19-47E9-A400-B7A359E0E2C8}" srcOrd="0" destOrd="0" presId="urn:microsoft.com/office/officeart/2005/8/layout/hierarchy1"/>
    <dgm:cxn modelId="{77ACB8C9-8C3B-4016-9C17-8C72E47BC36A}" type="presParOf" srcId="{99A779C9-2F19-47E9-A400-B7A359E0E2C8}" destId="{288E379B-5220-48D6-8CF8-6A81ECBABA2B}" srcOrd="0" destOrd="0" presId="urn:microsoft.com/office/officeart/2005/8/layout/hierarchy1"/>
    <dgm:cxn modelId="{9F23721E-1239-4969-9A42-0486B1B5DD43}" type="presParOf" srcId="{99A779C9-2F19-47E9-A400-B7A359E0E2C8}" destId="{E1A38E32-070C-419F-A3E3-91922FEC821C}" srcOrd="1" destOrd="0" presId="urn:microsoft.com/office/officeart/2005/8/layout/hierarchy1"/>
    <dgm:cxn modelId="{E96888DF-1539-4709-8FA3-9AE09E1931F6}" type="presParOf" srcId="{2AE2B5BD-F4EC-4A5F-BC1F-D6EB82F2384E}" destId="{49FCD3BA-CD8D-4F96-9E35-BB2EAC6F86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3A2B5-BFB8-4553-9C7B-F274A1665BA4}">
      <dsp:nvSpPr>
        <dsp:cNvPr id="0" name=""/>
        <dsp:cNvSpPr/>
      </dsp:nvSpPr>
      <dsp:spPr>
        <a:xfrm>
          <a:off x="4118640" y="2561993"/>
          <a:ext cx="2618933" cy="894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410"/>
              </a:lnTo>
              <a:lnTo>
                <a:pt x="2618933" y="682410"/>
              </a:lnTo>
              <a:lnTo>
                <a:pt x="2618933" y="8943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D6A2D-FE16-4892-AF6D-59C81C1EFD89}">
      <dsp:nvSpPr>
        <dsp:cNvPr id="0" name=""/>
        <dsp:cNvSpPr/>
      </dsp:nvSpPr>
      <dsp:spPr>
        <a:xfrm>
          <a:off x="4050404" y="2561993"/>
          <a:ext cx="91440" cy="2118521"/>
        </a:xfrm>
        <a:custGeom>
          <a:avLst/>
          <a:gdLst/>
          <a:ahLst/>
          <a:cxnLst/>
          <a:rect l="0" t="0" r="0" b="0"/>
          <a:pathLst>
            <a:path>
              <a:moveTo>
                <a:pt x="68236" y="0"/>
              </a:moveTo>
              <a:lnTo>
                <a:pt x="68236" y="1906542"/>
              </a:lnTo>
              <a:lnTo>
                <a:pt x="45720" y="1906542"/>
              </a:lnTo>
              <a:lnTo>
                <a:pt x="45720" y="21185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87017-2DBA-4816-9155-EA83AD376241}">
      <dsp:nvSpPr>
        <dsp:cNvPr id="0" name=""/>
        <dsp:cNvSpPr/>
      </dsp:nvSpPr>
      <dsp:spPr>
        <a:xfrm>
          <a:off x="1177570" y="2561993"/>
          <a:ext cx="2941070" cy="652852"/>
        </a:xfrm>
        <a:custGeom>
          <a:avLst/>
          <a:gdLst/>
          <a:ahLst/>
          <a:cxnLst/>
          <a:rect l="0" t="0" r="0" b="0"/>
          <a:pathLst>
            <a:path>
              <a:moveTo>
                <a:pt x="2941070" y="0"/>
              </a:moveTo>
              <a:lnTo>
                <a:pt x="2941070" y="440873"/>
              </a:lnTo>
              <a:lnTo>
                <a:pt x="0" y="440873"/>
              </a:lnTo>
              <a:lnTo>
                <a:pt x="0" y="6528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9AC6A-9F61-4AF7-8221-429D3AB2B100}">
      <dsp:nvSpPr>
        <dsp:cNvPr id="0" name=""/>
        <dsp:cNvSpPr/>
      </dsp:nvSpPr>
      <dsp:spPr>
        <a:xfrm>
          <a:off x="1185584" y="46497"/>
          <a:ext cx="5866112" cy="2515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5D6B7-7829-4B9E-AD60-DFB62F0503F3}">
      <dsp:nvSpPr>
        <dsp:cNvPr id="0" name=""/>
        <dsp:cNvSpPr/>
      </dsp:nvSpPr>
      <dsp:spPr>
        <a:xfrm>
          <a:off x="1439832" y="288033"/>
          <a:ext cx="5866112" cy="251549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0" i="1" kern="1200" dirty="0" smtClean="0">
              <a:solidFill>
                <a:srgbClr val="002060"/>
              </a:solidFill>
            </a:rPr>
            <a:t>Фази демографічного </a:t>
          </a:r>
          <a:r>
            <a:rPr lang="uk-UA" sz="5400" b="0" i="1" kern="1200" dirty="0" err="1" smtClean="0">
              <a:solidFill>
                <a:srgbClr val="002060"/>
              </a:solidFill>
            </a:rPr>
            <a:t>перехіду</a:t>
          </a:r>
          <a:endParaRPr lang="ru-RU" sz="5400" b="0" i="1" kern="1200" dirty="0">
            <a:solidFill>
              <a:srgbClr val="002060"/>
            </a:solidFill>
          </a:endParaRPr>
        </a:p>
      </dsp:txBody>
      <dsp:txXfrm>
        <a:off x="1513508" y="361709"/>
        <a:ext cx="5718760" cy="2368144"/>
      </dsp:txXfrm>
    </dsp:sp>
    <dsp:sp modelId="{83BCD7B0-4709-448F-A3AE-970037EB9562}">
      <dsp:nvSpPr>
        <dsp:cNvPr id="0" name=""/>
        <dsp:cNvSpPr/>
      </dsp:nvSpPr>
      <dsp:spPr>
        <a:xfrm>
          <a:off x="33453" y="3214846"/>
          <a:ext cx="2288232" cy="1453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7686-A3CD-4B24-965C-BE4611B2A0E0}">
      <dsp:nvSpPr>
        <dsp:cNvPr id="0" name=""/>
        <dsp:cNvSpPr/>
      </dsp:nvSpPr>
      <dsp:spPr>
        <a:xfrm>
          <a:off x="287702" y="3456382"/>
          <a:ext cx="2288232" cy="145302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>
              <a:solidFill>
                <a:srgbClr val="7030A0"/>
              </a:solidFill>
            </a:rPr>
            <a:t>1 фаза </a:t>
          </a:r>
          <a:endParaRPr lang="ru-RU" sz="4400" b="1" i="1" kern="1200" dirty="0">
            <a:solidFill>
              <a:srgbClr val="7030A0"/>
            </a:solidFill>
          </a:endParaRPr>
        </a:p>
      </dsp:txBody>
      <dsp:txXfrm>
        <a:off x="330260" y="3498940"/>
        <a:ext cx="2203116" cy="1367911"/>
      </dsp:txXfrm>
    </dsp:sp>
    <dsp:sp modelId="{CD9134AB-23DE-4E50-8A4D-46B559841FB2}">
      <dsp:nvSpPr>
        <dsp:cNvPr id="0" name=""/>
        <dsp:cNvSpPr/>
      </dsp:nvSpPr>
      <dsp:spPr>
        <a:xfrm>
          <a:off x="2952008" y="4680515"/>
          <a:ext cx="2288232" cy="1453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30D0B-BBBA-404E-AF10-6CBA7349F2C2}">
      <dsp:nvSpPr>
        <dsp:cNvPr id="0" name=""/>
        <dsp:cNvSpPr/>
      </dsp:nvSpPr>
      <dsp:spPr>
        <a:xfrm>
          <a:off x="3206256" y="4922051"/>
          <a:ext cx="2288232" cy="145302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>
              <a:solidFill>
                <a:srgbClr val="7030A0"/>
              </a:solidFill>
            </a:rPr>
            <a:t>3 фаза</a:t>
          </a:r>
          <a:endParaRPr lang="ru-RU" sz="4400" b="1" i="1" kern="1200" dirty="0">
            <a:solidFill>
              <a:srgbClr val="7030A0"/>
            </a:solidFill>
          </a:endParaRPr>
        </a:p>
      </dsp:txBody>
      <dsp:txXfrm>
        <a:off x="3248814" y="4964609"/>
        <a:ext cx="2203116" cy="1367911"/>
      </dsp:txXfrm>
    </dsp:sp>
    <dsp:sp modelId="{288E379B-5220-48D6-8CF8-6A81ECBABA2B}">
      <dsp:nvSpPr>
        <dsp:cNvPr id="0" name=""/>
        <dsp:cNvSpPr/>
      </dsp:nvSpPr>
      <dsp:spPr>
        <a:xfrm>
          <a:off x="5593457" y="3456383"/>
          <a:ext cx="2288232" cy="1453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38E32-070C-419F-A3E3-91922FEC821C}">
      <dsp:nvSpPr>
        <dsp:cNvPr id="0" name=""/>
        <dsp:cNvSpPr/>
      </dsp:nvSpPr>
      <dsp:spPr>
        <a:xfrm>
          <a:off x="5847705" y="3697919"/>
          <a:ext cx="2288232" cy="145302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>
              <a:solidFill>
                <a:srgbClr val="7030A0"/>
              </a:solidFill>
            </a:rPr>
            <a:t>2 фаза</a:t>
          </a:r>
          <a:endParaRPr lang="ru-RU" sz="4400" b="1" i="1" kern="1200" dirty="0">
            <a:solidFill>
              <a:srgbClr val="7030A0"/>
            </a:solidFill>
          </a:endParaRPr>
        </a:p>
      </dsp:txBody>
      <dsp:txXfrm>
        <a:off x="5890263" y="3740477"/>
        <a:ext cx="2203116" cy="1367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036D-F57C-4B82-A2A9-991ADA17845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341-43E2-4C15-BDB2-0BC0D1635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2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341-43E2-4C15-BDB2-0BC0D16353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9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341-43E2-4C15-BDB2-0BC0D16353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4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5F53A4-EF0E-4213-A091-AF4DD1EAEED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74A183-03DD-4CED-87A9-86B770F9A1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3231" y="-99392"/>
            <a:ext cx="8064895" cy="980728"/>
          </a:xfrm>
        </p:spPr>
        <p:txBody>
          <a:bodyPr/>
          <a:lstStyle/>
          <a:p>
            <a:pPr marL="182880" indent="0">
              <a:buNone/>
            </a:pPr>
            <a:r>
              <a:rPr lang="uk-UA" sz="7200" i="1" dirty="0" smtClean="0">
                <a:solidFill>
                  <a:srgbClr val="002060"/>
                </a:solidFill>
                <a:effectLst/>
              </a:rPr>
              <a:t>Населення світу</a:t>
            </a:r>
            <a:r>
              <a:rPr lang="uk-UA" sz="7200" dirty="0" smtClean="0">
                <a:effectLst/>
              </a:rPr>
              <a:t/>
            </a:r>
            <a:br>
              <a:rPr lang="uk-UA" sz="7200" dirty="0" smtClean="0">
                <a:effectLst/>
              </a:rPr>
            </a:br>
            <a:r>
              <a:rPr lang="uk-UA" sz="7200" dirty="0" smtClean="0">
                <a:effectLst/>
              </a:rPr>
              <a:t>           </a:t>
            </a:r>
            <a:br>
              <a:rPr lang="uk-UA" sz="7200" dirty="0" smtClean="0">
                <a:effectLst/>
              </a:rPr>
            </a:br>
            <a:r>
              <a:rPr lang="uk-UA" sz="4000" dirty="0">
                <a:effectLst/>
              </a:rPr>
              <a:t/>
            </a:r>
            <a:br>
              <a:rPr lang="uk-UA" sz="4000" dirty="0">
                <a:effectLst/>
              </a:rPr>
            </a:br>
            <a:r>
              <a:rPr lang="uk-UA" sz="4000" dirty="0" smtClean="0">
                <a:effectLst/>
              </a:rPr>
              <a:t/>
            </a:r>
            <a:br>
              <a:rPr lang="uk-UA" sz="4000" dirty="0" smtClean="0">
                <a:effectLst/>
              </a:rPr>
            </a:br>
            <a:r>
              <a:rPr lang="uk-UA" sz="4000" dirty="0" smtClean="0">
                <a:effectLst/>
              </a:rPr>
              <a:t/>
            </a:r>
            <a:br>
              <a:rPr lang="uk-UA" sz="4000" dirty="0" smtClean="0">
                <a:effectLst/>
              </a:rPr>
            </a:br>
            <a:r>
              <a:rPr lang="uk-UA" sz="4000" dirty="0">
                <a:effectLst/>
              </a:rPr>
              <a:t/>
            </a:r>
            <a:br>
              <a:rPr lang="uk-UA" sz="4000" dirty="0">
                <a:effectLst/>
              </a:rPr>
            </a:br>
            <a:r>
              <a:rPr lang="uk-UA" sz="4000" dirty="0" smtClean="0">
                <a:effectLst/>
              </a:rPr>
              <a:t/>
            </a:r>
            <a:br>
              <a:rPr lang="uk-UA" sz="4000" dirty="0" smtClean="0">
                <a:effectLst/>
              </a:rPr>
            </a:br>
            <a:r>
              <a:rPr lang="uk-UA" sz="2400" i="1" dirty="0" smtClean="0">
                <a:solidFill>
                  <a:srgbClr val="002060"/>
                </a:solidFill>
                <a:effectLst/>
              </a:rPr>
              <a:t>Виконали:</a:t>
            </a:r>
            <a:br>
              <a:rPr lang="uk-UA" sz="2400" i="1" dirty="0" smtClean="0">
                <a:solidFill>
                  <a:srgbClr val="002060"/>
                </a:solidFill>
                <a:effectLst/>
              </a:rPr>
            </a:br>
            <a:r>
              <a:rPr lang="uk-UA" sz="2400" i="1" dirty="0" smtClean="0">
                <a:solidFill>
                  <a:srgbClr val="002060"/>
                </a:solidFill>
                <a:effectLst/>
              </a:rPr>
              <a:t>учні 10 – А класу</a:t>
            </a:r>
            <a:br>
              <a:rPr lang="uk-UA" sz="2400" i="1" dirty="0" smtClean="0">
                <a:solidFill>
                  <a:srgbClr val="002060"/>
                </a:solidFill>
                <a:effectLst/>
              </a:rPr>
            </a:br>
            <a:r>
              <a:rPr lang="uk-UA" sz="2400" i="1" dirty="0" err="1" smtClean="0">
                <a:solidFill>
                  <a:srgbClr val="002060"/>
                </a:solidFill>
                <a:effectLst/>
              </a:rPr>
              <a:t>Рамазанова</a:t>
            </a:r>
            <a:r>
              <a:rPr lang="uk-UA" sz="2400" i="1" dirty="0" smtClean="0">
                <a:solidFill>
                  <a:srgbClr val="002060"/>
                </a:solidFill>
                <a:effectLst/>
              </a:rPr>
              <a:t> Карина</a:t>
            </a:r>
            <a:br>
              <a:rPr lang="uk-UA" sz="2400" i="1" dirty="0" smtClean="0">
                <a:solidFill>
                  <a:srgbClr val="002060"/>
                </a:solidFill>
                <a:effectLst/>
              </a:rPr>
            </a:br>
            <a:r>
              <a:rPr lang="uk-UA" sz="2400" i="1" dirty="0" smtClean="0">
                <a:solidFill>
                  <a:srgbClr val="002060"/>
                </a:solidFill>
                <a:effectLst/>
              </a:rPr>
              <a:t>Комаров Назар</a:t>
            </a:r>
            <a:endParaRPr lang="ru-RU" sz="240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Karina\Desktop\1388221802_dreamstime_m_546290miniglo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003"/>
            <a:ext cx="914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892899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i="1" dirty="0" smtClean="0">
                <a:solidFill>
                  <a:srgbClr val="002060"/>
                </a:solidFill>
                <a:effectLst/>
              </a:rPr>
              <a:t>Друга фаза</a:t>
            </a:r>
            <a:endParaRPr lang="ru-RU" sz="66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352928" cy="54726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За </a:t>
            </a:r>
            <a:r>
              <a:rPr lang="ru-RU" sz="2800" i="1" dirty="0" err="1">
                <a:solidFill>
                  <a:srgbClr val="7030A0"/>
                </a:solidFill>
              </a:rPr>
              <a:t>рахунок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підвищення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рівня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життя</a:t>
            </a:r>
            <a:r>
              <a:rPr lang="ru-RU" sz="2800" i="1" dirty="0">
                <a:solidFill>
                  <a:srgbClr val="7030A0"/>
                </a:solidFill>
              </a:rPr>
              <a:t> й </a:t>
            </a:r>
            <a:r>
              <a:rPr lang="ru-RU" sz="2800" i="1" dirty="0" err="1">
                <a:solidFill>
                  <a:srgbClr val="7030A0"/>
                </a:solidFill>
              </a:rPr>
              <a:t>поліпшення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медичного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обслуговування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зменшується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смертність</a:t>
            </a:r>
            <a:r>
              <a:rPr lang="ru-RU" sz="2800" i="1" dirty="0">
                <a:solidFill>
                  <a:srgbClr val="7030A0"/>
                </a:solidFill>
              </a:rPr>
              <a:t> за </a:t>
            </a:r>
            <a:r>
              <a:rPr lang="ru-RU" sz="2800" i="1" dirty="0" err="1">
                <a:solidFill>
                  <a:srgbClr val="7030A0"/>
                </a:solidFill>
              </a:rPr>
              <a:t>традиційно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високої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 smtClean="0">
                <a:solidFill>
                  <a:srgbClr val="7030A0"/>
                </a:solidFill>
              </a:rPr>
              <a:t>народжуваності</a:t>
            </a:r>
            <a:r>
              <a:rPr lang="ru-RU" sz="2800" dirty="0" smtClean="0"/>
              <a:t>. </a:t>
            </a:r>
            <a:endParaRPr lang="en-US" sz="2000" dirty="0" smtClean="0"/>
          </a:p>
          <a:p>
            <a:endParaRPr lang="ru-RU" sz="2000" dirty="0" smtClean="0"/>
          </a:p>
        </p:txBody>
      </p:sp>
      <p:pic>
        <p:nvPicPr>
          <p:cNvPr id="4098" name="Picture 2" descr="C:\Users\Karina\Desktop\semya-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1823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92899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i="1" dirty="0" smtClean="0">
                <a:solidFill>
                  <a:srgbClr val="002060"/>
                </a:solidFill>
                <a:effectLst/>
              </a:rPr>
              <a:t>Третя фаза</a:t>
            </a:r>
            <a:endParaRPr lang="ru-RU" sz="66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136904" cy="46085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i="1" dirty="0" err="1" smtClean="0">
                <a:solidFill>
                  <a:srgbClr val="7030A0"/>
                </a:solidFill>
              </a:rPr>
              <a:t>Народжуваність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зменшується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завдяки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підвищенню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2800" i="1" dirty="0" err="1">
                <a:solidFill>
                  <a:srgbClr val="7030A0"/>
                </a:solidFill>
              </a:rPr>
              <a:t>соціально-економічного</a:t>
            </a:r>
            <a:r>
              <a:rPr lang="ru-RU" sz="2800" i="1" dirty="0">
                <a:solidFill>
                  <a:srgbClr val="7030A0"/>
                </a:solidFill>
              </a:rPr>
              <a:t> статусу </a:t>
            </a:r>
            <a:r>
              <a:rPr lang="ru-RU" sz="2800" i="1" dirty="0" err="1">
                <a:solidFill>
                  <a:srgbClr val="7030A0"/>
                </a:solidFill>
              </a:rPr>
              <a:t>жінки</a:t>
            </a:r>
            <a:r>
              <a:rPr lang="ru-RU" sz="2800" i="1" dirty="0">
                <a:solidFill>
                  <a:srgbClr val="7030A0"/>
                </a:solidFill>
              </a:rPr>
              <a:t>; </a:t>
            </a:r>
            <a:r>
              <a:rPr lang="ru-RU" sz="2800" i="1" dirty="0" err="1">
                <a:solidFill>
                  <a:srgbClr val="7030A0"/>
                </a:solidFill>
              </a:rPr>
              <a:t>смертність</a:t>
            </a:r>
            <a:r>
              <a:rPr lang="ru-RU" sz="2800" i="1" dirty="0">
                <a:solidFill>
                  <a:srgbClr val="7030A0"/>
                </a:solidFill>
              </a:rPr>
              <a:t> у межах 0,2-0,6%. </a:t>
            </a:r>
          </a:p>
        </p:txBody>
      </p:sp>
      <p:pic>
        <p:nvPicPr>
          <p:cNvPr id="5122" name="Picture 2" descr="C:\Users\Karina\Desktop\children-wallpaper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143000"/>
          </a:xfrm>
        </p:spPr>
        <p:txBody>
          <a:bodyPr/>
          <a:lstStyle/>
          <a:p>
            <a:pPr marL="0" indent="0">
              <a:buNone/>
            </a:pPr>
            <a:r>
              <a:rPr lang="uk-UA" sz="6000" i="1" dirty="0" smtClean="0">
                <a:solidFill>
                  <a:srgbClr val="002060"/>
                </a:solidFill>
                <a:effectLst/>
              </a:rPr>
              <a:t>Зайнятість населення</a:t>
            </a:r>
            <a:endParaRPr lang="ru-RU" sz="60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45432"/>
            <a:ext cx="8856984" cy="51125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i="1" dirty="0">
                <a:solidFill>
                  <a:srgbClr val="7030A0"/>
                </a:solidFill>
              </a:rPr>
              <a:t>Структура </a:t>
            </a:r>
            <a:r>
              <a:rPr lang="ru-RU" sz="3600" i="1" dirty="0" err="1">
                <a:solidFill>
                  <a:srgbClr val="7030A0"/>
                </a:solidFill>
              </a:rPr>
              <a:t>зайнятості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населення</a:t>
            </a:r>
            <a:r>
              <a:rPr lang="ru-RU" sz="3600" i="1" dirty="0">
                <a:solidFill>
                  <a:srgbClr val="7030A0"/>
                </a:solidFill>
              </a:rPr>
              <a:t>. </a:t>
            </a:r>
            <a:r>
              <a:rPr lang="ru-RU" sz="3600" i="1" dirty="0" err="1">
                <a:solidFill>
                  <a:srgbClr val="7030A0"/>
                </a:solidFill>
              </a:rPr>
              <a:t>Під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трудовими</a:t>
            </a:r>
            <a:r>
              <a:rPr lang="ru-RU" sz="3600" i="1" dirty="0">
                <a:solidFill>
                  <a:srgbClr val="7030A0"/>
                </a:solidFill>
              </a:rPr>
              <a:t> ресурсами </a:t>
            </a:r>
            <a:r>
              <a:rPr lang="ru-RU" sz="3600" i="1" dirty="0" err="1">
                <a:solidFill>
                  <a:srgbClr val="7030A0"/>
                </a:solidFill>
              </a:rPr>
              <a:t>розуміють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частину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населення</a:t>
            </a:r>
            <a:r>
              <a:rPr lang="ru-RU" sz="3600" i="1" dirty="0">
                <a:solidFill>
                  <a:srgbClr val="7030A0"/>
                </a:solidFill>
              </a:rPr>
              <a:t>, яка </a:t>
            </a:r>
            <a:r>
              <a:rPr lang="ru-RU" sz="3600" i="1" dirty="0" err="1">
                <a:solidFill>
                  <a:srgbClr val="7030A0"/>
                </a:solidFill>
              </a:rPr>
              <a:t>досягла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працездатного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віку</a:t>
            </a:r>
            <a:r>
              <a:rPr lang="ru-RU" sz="3600" i="1" dirty="0">
                <a:solidFill>
                  <a:srgbClr val="7030A0"/>
                </a:solidFill>
              </a:rPr>
              <a:t>. У </a:t>
            </a:r>
            <a:r>
              <a:rPr lang="ru-RU" sz="3600" i="1" dirty="0" err="1" smtClean="0">
                <a:solidFill>
                  <a:srgbClr val="7030A0"/>
                </a:solidFill>
              </a:rPr>
              <a:t>міжнародній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практиці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працездатними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вважається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населення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віком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i="1" dirty="0" err="1">
                <a:solidFill>
                  <a:srgbClr val="7030A0"/>
                </a:solidFill>
              </a:rPr>
              <a:t>від</a:t>
            </a:r>
            <a:r>
              <a:rPr lang="ru-RU" sz="3600" i="1" dirty="0">
                <a:solidFill>
                  <a:srgbClr val="7030A0"/>
                </a:solidFill>
              </a:rPr>
              <a:t> 15 до 65 </a:t>
            </a:r>
            <a:r>
              <a:rPr lang="ru-RU" sz="3600" i="1" dirty="0" err="1">
                <a:solidFill>
                  <a:srgbClr val="7030A0"/>
                </a:solidFill>
              </a:rPr>
              <a:t>років</a:t>
            </a:r>
            <a:r>
              <a:rPr lang="ru-RU" sz="3600" i="1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36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99392"/>
            <a:ext cx="399223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6600" i="1" dirty="0" smtClean="0">
                <a:solidFill>
                  <a:srgbClr val="002060"/>
                </a:solidFill>
                <a:effectLst/>
              </a:rPr>
              <a:t>Висновок</a:t>
            </a:r>
            <a:endParaRPr lang="ru-RU" sz="66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8820472" cy="4626848"/>
          </a:xfrm>
        </p:spPr>
        <p:txBody>
          <a:bodyPr>
            <a:normAutofit/>
          </a:bodyPr>
          <a:lstStyle/>
          <a:p>
            <a:pPr marL="45720" indent="0" algn="just">
              <a:buClr>
                <a:srgbClr val="002060"/>
              </a:buClr>
              <a:buNone/>
            </a:pPr>
            <a:r>
              <a:rPr lang="uk-UA" sz="2400" i="1" dirty="0" smtClean="0">
                <a:solidFill>
                  <a:srgbClr val="7030A0"/>
                </a:solidFill>
              </a:rPr>
              <a:t>За даними вчених, загальна кількість населення Землі до 2025 року буде складати близько 8 млрд. людей. При цьому найбільші скорочення чисельності населення відбудуться у Росії, Східній Європі і Японії.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C:\Users\Karina\Desktop\9d5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Karina\Desktop\adam_hava0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7"/>
            <a:ext cx="9144000" cy="68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887215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</a:rPr>
              <a:t>Дякуємо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35138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064896" cy="5328592"/>
          </a:xfrm>
        </p:spPr>
        <p:txBody>
          <a:bodyPr>
            <a:normAutofit fontScale="70000" lnSpcReduction="20000"/>
          </a:bodyPr>
          <a:lstStyle/>
          <a:p>
            <a:pPr marL="857250" indent="-857250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uk-UA" sz="6400" dirty="0" smtClean="0"/>
          </a:p>
          <a:p>
            <a:pPr marL="857250" indent="-8572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uk-UA" sz="6900" i="1" dirty="0" smtClean="0">
                <a:solidFill>
                  <a:srgbClr val="7030A0"/>
                </a:solidFill>
              </a:rPr>
              <a:t>Кількість населення</a:t>
            </a:r>
          </a:p>
          <a:p>
            <a:pPr marL="857250" indent="-8572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uk-UA" sz="6900" i="1" dirty="0" smtClean="0">
                <a:solidFill>
                  <a:srgbClr val="7030A0"/>
                </a:solidFill>
              </a:rPr>
              <a:t>Відтворення населення</a:t>
            </a:r>
          </a:p>
          <a:p>
            <a:pPr marL="857250" indent="-8572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uk-UA" sz="6900" i="1" dirty="0" smtClean="0">
                <a:solidFill>
                  <a:srgbClr val="7030A0"/>
                </a:solidFill>
              </a:rPr>
              <a:t>Країни - лідери</a:t>
            </a:r>
          </a:p>
          <a:p>
            <a:pPr marL="857250" indent="-8572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uk-UA" sz="6900" i="1" dirty="0" smtClean="0">
                <a:solidFill>
                  <a:srgbClr val="7030A0"/>
                </a:solidFill>
              </a:rPr>
              <a:t>Демографічний перехід</a:t>
            </a:r>
          </a:p>
          <a:p>
            <a:pPr marL="857250" indent="-8572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uk-UA" sz="6900" i="1" dirty="0" smtClean="0">
                <a:solidFill>
                  <a:srgbClr val="7030A0"/>
                </a:solidFill>
              </a:rPr>
              <a:t>Зайнятість населення</a:t>
            </a:r>
            <a:r>
              <a:rPr lang="uk-UA" i="1" dirty="0" smtClean="0">
                <a:solidFill>
                  <a:srgbClr val="7030A0"/>
                </a:solidFill>
              </a:rPr>
              <a:t/>
            </a:r>
            <a:br>
              <a:rPr lang="uk-UA" i="1" dirty="0" smtClean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8604448" cy="1318448"/>
          </a:xfrm>
        </p:spPr>
        <p:txBody>
          <a:bodyPr/>
          <a:lstStyle/>
          <a:p>
            <a:pPr marL="182880" indent="0">
              <a:buNone/>
            </a:pPr>
            <a:r>
              <a:rPr lang="uk-UA" sz="60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uk-UA" sz="7200" i="1" dirty="0" smtClean="0">
                <a:solidFill>
                  <a:srgbClr val="002060"/>
                </a:solidFill>
                <a:effectLst/>
              </a:rPr>
              <a:t>Населення світу</a:t>
            </a:r>
            <a:endParaRPr lang="ru-RU" sz="7200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66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44816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i="1" dirty="0" smtClean="0">
                <a:solidFill>
                  <a:srgbClr val="002060"/>
                </a:solidFill>
                <a:effectLst/>
              </a:rPr>
              <a:t>Кількість населення</a:t>
            </a:r>
            <a:endParaRPr lang="ru-RU" sz="5400" i="1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6712747"/>
              </p:ext>
            </p:extLst>
          </p:nvPr>
        </p:nvGraphicFramePr>
        <p:xfrm>
          <a:off x="107504" y="1052736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8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44000" cy="128701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i="1" dirty="0" smtClean="0">
                <a:solidFill>
                  <a:srgbClr val="002060"/>
                </a:solidFill>
                <a:effectLst/>
              </a:rPr>
              <a:t>Відтворення</a:t>
            </a:r>
            <a:r>
              <a:rPr lang="uk-UA" sz="6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6000" i="1" dirty="0" smtClean="0">
                <a:solidFill>
                  <a:srgbClr val="002060"/>
                </a:solidFill>
                <a:effectLst/>
              </a:rPr>
              <a:t>населення</a:t>
            </a:r>
            <a:endParaRPr lang="ru-RU" sz="60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712968" cy="5760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200" b="1" i="1" dirty="0" smtClean="0">
                <a:solidFill>
                  <a:srgbClr val="7030A0"/>
                </a:solidFill>
              </a:rPr>
              <a:t>       Існують 2 типи відтворення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Karina\Desktop\shutterstock_164757155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44000" cy="128701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i="1" dirty="0" smtClean="0">
                <a:solidFill>
                  <a:srgbClr val="002060"/>
                </a:solidFill>
                <a:effectLst/>
              </a:rPr>
              <a:t>Відтворення населення</a:t>
            </a:r>
            <a:endParaRPr lang="ru-RU" sz="60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568952" cy="28803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1 тип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відтворення</a:t>
            </a:r>
            <a:r>
              <a:rPr lang="ru-RU" sz="3200" i="1" dirty="0" smtClean="0">
                <a:solidFill>
                  <a:srgbClr val="7030A0"/>
                </a:solidFill>
              </a:rPr>
              <a:t>: </a:t>
            </a:r>
            <a:r>
              <a:rPr lang="ru-RU" sz="3200" i="1" dirty="0" err="1" smtClean="0">
                <a:solidFill>
                  <a:srgbClr val="7030A0"/>
                </a:solidFill>
              </a:rPr>
              <a:t>низька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</a:rPr>
              <a:t>народжуваність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>
                <a:solidFill>
                  <a:srgbClr val="7030A0"/>
                </a:solidFill>
              </a:rPr>
              <a:t>і </a:t>
            </a:r>
            <a:r>
              <a:rPr lang="ru-RU" sz="3200" i="1" dirty="0" err="1">
                <a:solidFill>
                  <a:srgbClr val="7030A0"/>
                </a:solidFill>
              </a:rPr>
              <a:t>низька</a:t>
            </a:r>
            <a:r>
              <a:rPr lang="ru-RU" sz="3200" i="1" dirty="0">
                <a:solidFill>
                  <a:srgbClr val="7030A0"/>
                </a:solidFill>
              </a:rPr>
              <a:t> </a:t>
            </a:r>
            <a:r>
              <a:rPr lang="ru-RU" sz="3200" i="1" dirty="0" err="1">
                <a:solidFill>
                  <a:srgbClr val="7030A0"/>
                </a:solidFill>
              </a:rPr>
              <a:t>смертність</a:t>
            </a:r>
            <a:r>
              <a:rPr lang="ru-RU" sz="3200" i="1" dirty="0">
                <a:solidFill>
                  <a:srgbClr val="7030A0"/>
                </a:solidFill>
              </a:rPr>
              <a:t>. </a:t>
            </a:r>
            <a:r>
              <a:rPr lang="ru-RU" sz="3200" i="1" dirty="0" err="1">
                <a:solidFill>
                  <a:srgbClr val="7030A0"/>
                </a:solidFill>
              </a:rPr>
              <a:t>Природний</a:t>
            </a:r>
            <a:r>
              <a:rPr lang="ru-RU" sz="3200" i="1" dirty="0">
                <a:solidFill>
                  <a:srgbClr val="7030A0"/>
                </a:solidFill>
              </a:rPr>
              <a:t> </a:t>
            </a:r>
            <a:r>
              <a:rPr lang="ru-RU" sz="3200" i="1" dirty="0" err="1">
                <a:solidFill>
                  <a:srgbClr val="7030A0"/>
                </a:solidFill>
              </a:rPr>
              <a:t>приріст</a:t>
            </a:r>
            <a:r>
              <a:rPr lang="ru-RU" sz="3200" i="1" dirty="0">
                <a:solidFill>
                  <a:srgbClr val="7030A0"/>
                </a:solidFill>
              </a:rPr>
              <a:t> до 10 </a:t>
            </a:r>
            <a:r>
              <a:rPr lang="ru-RU" sz="3200" i="1" dirty="0" err="1">
                <a:solidFill>
                  <a:srgbClr val="7030A0"/>
                </a:solidFill>
              </a:rPr>
              <a:t>чол</a:t>
            </a:r>
            <a:r>
              <a:rPr lang="ru-RU" sz="3200" i="1" dirty="0">
                <a:solidFill>
                  <a:srgbClr val="7030A0"/>
                </a:solidFill>
              </a:rPr>
              <a:t>. на 1000 </a:t>
            </a:r>
            <a:r>
              <a:rPr lang="ru-RU" sz="3200" i="1" dirty="0" err="1">
                <a:solidFill>
                  <a:srgbClr val="7030A0"/>
                </a:solidFill>
              </a:rPr>
              <a:t>жителів</a:t>
            </a:r>
            <a:r>
              <a:rPr lang="ru-RU" sz="3200" i="1" dirty="0">
                <a:solidFill>
                  <a:srgbClr val="7030A0"/>
                </a:solidFill>
              </a:rPr>
              <a:t> (</a:t>
            </a:r>
            <a:r>
              <a:rPr lang="ru-RU" sz="3200" i="1" dirty="0" err="1">
                <a:solidFill>
                  <a:srgbClr val="7030A0"/>
                </a:solidFill>
              </a:rPr>
              <a:t>менше</a:t>
            </a:r>
            <a:r>
              <a:rPr lang="ru-RU" sz="3200" i="1" dirty="0">
                <a:solidFill>
                  <a:srgbClr val="7030A0"/>
                </a:solidFill>
              </a:rPr>
              <a:t> </a:t>
            </a:r>
            <a:r>
              <a:rPr lang="ru-RU" sz="3200" i="1" dirty="0" smtClean="0">
                <a:solidFill>
                  <a:srgbClr val="7030A0"/>
                </a:solidFill>
              </a:rPr>
              <a:t>1</a:t>
            </a:r>
            <a:r>
              <a:rPr lang="en-US" sz="3200" i="1" dirty="0" smtClean="0">
                <a:solidFill>
                  <a:srgbClr val="7030A0"/>
                </a:solidFill>
              </a:rPr>
              <a:t>%)</a:t>
            </a:r>
          </a:p>
        </p:txBody>
      </p:sp>
      <p:pic>
        <p:nvPicPr>
          <p:cNvPr id="2050" name="Picture 2" descr="D:\Ученик\Мои документы\Рамазанова Комаров 10-А\76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59024"/>
          </a:xfrm>
        </p:spPr>
        <p:txBody>
          <a:bodyPr/>
          <a:lstStyle/>
          <a:p>
            <a:pPr marL="0" indent="0">
              <a:buNone/>
            </a:pPr>
            <a:r>
              <a:rPr lang="ru-RU" sz="6000" i="1" dirty="0" err="1">
                <a:solidFill>
                  <a:srgbClr val="002060"/>
                </a:solidFill>
                <a:effectLst/>
              </a:rPr>
              <a:t>Відтворення</a:t>
            </a:r>
            <a:r>
              <a:rPr lang="ru-RU" sz="60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6000" i="1" dirty="0" err="1">
                <a:solidFill>
                  <a:srgbClr val="002060"/>
                </a:solidFill>
                <a:effectLst/>
              </a:rPr>
              <a:t>населення</a:t>
            </a:r>
            <a:endParaRPr lang="ru-RU" sz="60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244408" cy="237626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2 тип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відтворення</a:t>
            </a:r>
            <a:r>
              <a:rPr lang="ru-RU" sz="3200" b="1" i="1" dirty="0" smtClean="0">
                <a:solidFill>
                  <a:srgbClr val="7030A0"/>
                </a:solidFill>
              </a:rPr>
              <a:t>: </a:t>
            </a:r>
            <a:r>
              <a:rPr lang="ru-RU" sz="3200" i="1" dirty="0" err="1" smtClean="0">
                <a:solidFill>
                  <a:srgbClr val="7030A0"/>
                </a:solidFill>
              </a:rPr>
              <a:t>висока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</a:rPr>
              <a:t>народжуваність</a:t>
            </a:r>
            <a:r>
              <a:rPr lang="ru-RU" sz="3200" i="1" dirty="0" smtClean="0">
                <a:solidFill>
                  <a:srgbClr val="7030A0"/>
                </a:solidFill>
              </a:rPr>
              <a:t> і </a:t>
            </a:r>
            <a:r>
              <a:rPr lang="ru-RU" sz="3200" i="1" dirty="0" err="1" smtClean="0">
                <a:solidFill>
                  <a:srgbClr val="7030A0"/>
                </a:solidFill>
              </a:rPr>
              <a:t>низька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</a:rPr>
              <a:t>смертність</a:t>
            </a:r>
            <a:r>
              <a:rPr lang="ru-RU" sz="3200" i="1" dirty="0" smtClean="0">
                <a:solidFill>
                  <a:srgbClr val="7030A0"/>
                </a:solidFill>
              </a:rPr>
              <a:t>. </a:t>
            </a:r>
            <a:r>
              <a:rPr lang="ru-RU" sz="3200" i="1" dirty="0" err="1" smtClean="0">
                <a:solidFill>
                  <a:srgbClr val="7030A0"/>
                </a:solidFill>
              </a:rPr>
              <a:t>Природний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</a:rPr>
              <a:t>приріст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</a:rPr>
              <a:t>перевищує</a:t>
            </a:r>
            <a:r>
              <a:rPr lang="ru-RU" sz="3200" i="1" dirty="0" smtClean="0">
                <a:solidFill>
                  <a:srgbClr val="7030A0"/>
                </a:solidFill>
              </a:rPr>
              <a:t> 1,2% (</a:t>
            </a:r>
            <a:r>
              <a:rPr lang="ru-RU" sz="3200" i="1" dirty="0" err="1" smtClean="0">
                <a:solidFill>
                  <a:srgbClr val="7030A0"/>
                </a:solidFill>
              </a:rPr>
              <a:t>понад</a:t>
            </a:r>
            <a:r>
              <a:rPr lang="ru-RU" sz="3200" i="1" dirty="0" smtClean="0">
                <a:solidFill>
                  <a:srgbClr val="7030A0"/>
                </a:solidFill>
              </a:rPr>
              <a:t> 12 </a:t>
            </a:r>
            <a:r>
              <a:rPr lang="ru-RU" sz="3200" i="1" dirty="0" err="1" smtClean="0">
                <a:solidFill>
                  <a:srgbClr val="7030A0"/>
                </a:solidFill>
              </a:rPr>
              <a:t>чол</a:t>
            </a:r>
            <a:r>
              <a:rPr lang="ru-RU" sz="3200" i="1" dirty="0" smtClean="0">
                <a:solidFill>
                  <a:srgbClr val="7030A0"/>
                </a:solidFill>
              </a:rPr>
              <a:t>. на 1000 </a:t>
            </a:r>
            <a:r>
              <a:rPr lang="ru-RU" sz="3200" i="1" dirty="0" err="1" smtClean="0">
                <a:solidFill>
                  <a:srgbClr val="7030A0"/>
                </a:solidFill>
              </a:rPr>
              <a:t>жителів</a:t>
            </a:r>
            <a:r>
              <a:rPr lang="ru-RU" sz="3200" i="1" dirty="0" smtClean="0">
                <a:solidFill>
                  <a:srgbClr val="7030A0"/>
                </a:solidFill>
              </a:rPr>
              <a:t>). 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077" name="Picture 5" descr="C:\Users\Karina\Desktop\mirum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2413"/>
            <a:ext cx="9144000" cy="37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04"/>
            <a:ext cx="756084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i="1" dirty="0" smtClean="0">
                <a:solidFill>
                  <a:srgbClr val="002060"/>
                </a:solidFill>
                <a:effectLst/>
              </a:rPr>
              <a:t>Країни – лідери за чисельністю населення </a:t>
            </a:r>
            <a:endParaRPr lang="ru-RU" sz="48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3608" y="2420888"/>
            <a:ext cx="5040560" cy="3042672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2455595"/>
              </p:ext>
            </p:extLst>
          </p:nvPr>
        </p:nvGraphicFramePr>
        <p:xfrm>
          <a:off x="-1498" y="1556792"/>
          <a:ext cx="9001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0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8033656"/>
              </p:ext>
            </p:extLst>
          </p:nvPr>
        </p:nvGraphicFramePr>
        <p:xfrm>
          <a:off x="323850" y="116632"/>
          <a:ext cx="8135938" cy="65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8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i="1" dirty="0" smtClean="0">
                <a:solidFill>
                  <a:srgbClr val="002060"/>
                </a:solidFill>
                <a:effectLst/>
              </a:rPr>
              <a:t>Перша фаза</a:t>
            </a:r>
            <a:endParaRPr lang="ru-RU" sz="54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03548" y="1124744"/>
            <a:ext cx="8136904" cy="4608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 </a:t>
            </a:r>
            <a:r>
              <a:rPr lang="ru-RU" sz="4800" i="1" dirty="0" smtClean="0">
                <a:solidFill>
                  <a:srgbClr val="7030A0"/>
                </a:solidFill>
              </a:rPr>
              <a:t>Велика </a:t>
            </a:r>
            <a:r>
              <a:rPr lang="ru-RU" sz="4800" i="1" dirty="0" err="1">
                <a:solidFill>
                  <a:srgbClr val="7030A0"/>
                </a:solidFill>
              </a:rPr>
              <a:t>народжуваність</a:t>
            </a:r>
            <a:r>
              <a:rPr lang="ru-RU" sz="4800" i="1" dirty="0">
                <a:solidFill>
                  <a:srgbClr val="7030A0"/>
                </a:solidFill>
              </a:rPr>
              <a:t> і велика </a:t>
            </a:r>
            <a:r>
              <a:rPr lang="ru-RU" sz="4800" i="1" dirty="0" err="1" smtClean="0">
                <a:solidFill>
                  <a:srgbClr val="7030A0"/>
                </a:solidFill>
              </a:rPr>
              <a:t>смертність</a:t>
            </a:r>
            <a:r>
              <a:rPr lang="en-US" sz="4800" i="1" dirty="0" smtClean="0">
                <a:solidFill>
                  <a:srgbClr val="7030A0"/>
                </a:solidFill>
              </a:rPr>
              <a:t>.</a:t>
            </a:r>
          </a:p>
          <a:p>
            <a:pPr marL="45720" indent="0">
              <a:buNone/>
            </a:pPr>
            <a:endParaRPr lang="ru-RU" sz="2000" dirty="0" smtClean="0"/>
          </a:p>
        </p:txBody>
      </p:sp>
      <p:pic>
        <p:nvPicPr>
          <p:cNvPr id="3074" name="Picture 2" descr="C:\Users\Karina\Desktop\picture-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748"/>
            <a:ext cx="9144000" cy="42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219</Words>
  <Application>Microsoft Office PowerPoint</Application>
  <PresentationFormat>Экран (4:3)</PresentationFormat>
  <Paragraphs>39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Населення світу                  Виконали: учні 10 – А класу Рамазанова Карина Комаров Назар</vt:lpstr>
      <vt:lpstr>  Населення світу</vt:lpstr>
      <vt:lpstr>Кількість населення</vt:lpstr>
      <vt:lpstr>Відтворення населення</vt:lpstr>
      <vt:lpstr>Відтворення населення</vt:lpstr>
      <vt:lpstr>Відтворення населення</vt:lpstr>
      <vt:lpstr>Країни – лідери за чисельністю населення </vt:lpstr>
      <vt:lpstr>Презентация PowerPoint</vt:lpstr>
      <vt:lpstr>Перша фаза</vt:lpstr>
      <vt:lpstr>Друга фаза</vt:lpstr>
      <vt:lpstr>Третя фаза</vt:lpstr>
      <vt:lpstr>Зайнятість населення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світу</dc:title>
  <dc:creator>Karina</dc:creator>
  <cp:lastModifiedBy>Karina</cp:lastModifiedBy>
  <cp:revision>48</cp:revision>
  <dcterms:created xsi:type="dcterms:W3CDTF">2014-11-24T18:18:49Z</dcterms:created>
  <dcterms:modified xsi:type="dcterms:W3CDTF">2014-12-10T16:13:41Z</dcterms:modified>
</cp:coreProperties>
</file>