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6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22C59-DAE5-4121-BE58-F1C75D84892A}" type="doc">
      <dgm:prSet loTypeId="urn:microsoft.com/office/officeart/2008/layout/AscendingPictureAccentProcess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E689B7-52A2-4CB1-8CF4-679AFF4EF81C}">
      <dgm:prSet phldrT="[Текст]"/>
      <dgm:spPr/>
      <dgm:t>
        <a:bodyPr/>
        <a:lstStyle/>
        <a:p>
          <a:r>
            <a:rPr lang="uk-UA" dirty="0" smtClean="0"/>
            <a:t>Аргентина</a:t>
          </a:r>
          <a:endParaRPr lang="ru-RU" dirty="0"/>
        </a:p>
      </dgm:t>
    </dgm:pt>
    <dgm:pt modelId="{19C92603-EDD6-4DB9-9106-0738B6A9F067}" type="parTrans" cxnId="{48BDF526-AA44-42B5-9E71-8A041D4CDD69}">
      <dgm:prSet/>
      <dgm:spPr/>
      <dgm:t>
        <a:bodyPr/>
        <a:lstStyle/>
        <a:p>
          <a:endParaRPr lang="ru-RU"/>
        </a:p>
      </dgm:t>
    </dgm:pt>
    <dgm:pt modelId="{8DBECD10-2DB7-489A-81D4-3A5BE401949B}" type="sibTrans" cxnId="{48BDF526-AA44-42B5-9E71-8A041D4CDD6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B21144-C28D-418D-B929-C680F60A89D8}">
      <dgm:prSet phldrT="[Текст]"/>
      <dgm:spPr/>
      <dgm:t>
        <a:bodyPr/>
        <a:lstStyle/>
        <a:p>
          <a:r>
            <a:rPr lang="uk-UA" dirty="0" smtClean="0"/>
            <a:t>Австралія</a:t>
          </a:r>
          <a:endParaRPr lang="ru-RU" dirty="0"/>
        </a:p>
      </dgm:t>
    </dgm:pt>
    <dgm:pt modelId="{5BBD3A56-8447-46F5-BA91-3CB3A753077F}" type="parTrans" cxnId="{8AF464FB-4E39-4345-8702-4749D1DBB479}">
      <dgm:prSet/>
      <dgm:spPr/>
      <dgm:t>
        <a:bodyPr/>
        <a:lstStyle/>
        <a:p>
          <a:endParaRPr lang="ru-RU"/>
        </a:p>
      </dgm:t>
    </dgm:pt>
    <dgm:pt modelId="{22468A5A-8C85-472E-9CF0-409A5F35F524}" type="sibTrans" cxnId="{8AF464FB-4E39-4345-8702-4749D1DBB47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CD736C-3E79-4940-99E3-1A64C3E57C5F}">
      <dgm:prSet phldrT="[Текст]"/>
      <dgm:spPr/>
      <dgm:t>
        <a:bodyPr/>
        <a:lstStyle/>
        <a:p>
          <a:r>
            <a:rPr lang="uk-UA" dirty="0" smtClean="0"/>
            <a:t>Канада</a:t>
          </a:r>
          <a:endParaRPr lang="ru-RU" dirty="0"/>
        </a:p>
      </dgm:t>
    </dgm:pt>
    <dgm:pt modelId="{D02F1D52-5B14-4932-9B8A-95271CED97E3}" type="parTrans" cxnId="{73D33F68-AB35-4865-ACCE-040ED78EDCA8}">
      <dgm:prSet/>
      <dgm:spPr/>
      <dgm:t>
        <a:bodyPr/>
        <a:lstStyle/>
        <a:p>
          <a:endParaRPr lang="ru-RU"/>
        </a:p>
      </dgm:t>
    </dgm:pt>
    <dgm:pt modelId="{8456E2ED-FD97-480C-A712-6DBEBC35E612}" type="sibTrans" cxnId="{73D33F68-AB35-4865-ACCE-040ED78EDCA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D3F46A-9D18-47CB-AD1B-0F8C140A2821}" type="pres">
      <dgm:prSet presAssocID="{29F22C59-DAE5-4121-BE58-F1C75D8489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1F9217-521B-4AA3-859D-55C37631FEF8}" type="pres">
      <dgm:prSet presAssocID="{29F22C59-DAE5-4121-BE58-F1C75D84892A}" presName="dot1" presStyleLbl="alignNode1" presStyleIdx="0" presStyleCnt="12"/>
      <dgm:spPr/>
    </dgm:pt>
    <dgm:pt modelId="{8BEF1899-8A07-4ED5-B442-E3B9DCF916D3}" type="pres">
      <dgm:prSet presAssocID="{29F22C59-DAE5-4121-BE58-F1C75D84892A}" presName="dot2" presStyleLbl="alignNode1" presStyleIdx="1" presStyleCnt="12"/>
      <dgm:spPr/>
    </dgm:pt>
    <dgm:pt modelId="{5E9748C9-0F69-4CAE-82E4-F53119A244B2}" type="pres">
      <dgm:prSet presAssocID="{29F22C59-DAE5-4121-BE58-F1C75D84892A}" presName="dot3" presStyleLbl="alignNode1" presStyleIdx="2" presStyleCnt="12"/>
      <dgm:spPr/>
    </dgm:pt>
    <dgm:pt modelId="{294A4727-4CD9-4428-92EA-13F11D1D55C0}" type="pres">
      <dgm:prSet presAssocID="{29F22C59-DAE5-4121-BE58-F1C75D84892A}" presName="dot4" presStyleLbl="alignNode1" presStyleIdx="3" presStyleCnt="12"/>
      <dgm:spPr/>
    </dgm:pt>
    <dgm:pt modelId="{87B8C71B-BE88-4841-81B5-2050D63373ED}" type="pres">
      <dgm:prSet presAssocID="{29F22C59-DAE5-4121-BE58-F1C75D84892A}" presName="dot5" presStyleLbl="alignNode1" presStyleIdx="4" presStyleCnt="12"/>
      <dgm:spPr/>
    </dgm:pt>
    <dgm:pt modelId="{DCABB093-6CA5-4471-924E-7B95925B6393}" type="pres">
      <dgm:prSet presAssocID="{29F22C59-DAE5-4121-BE58-F1C75D84892A}" presName="dotArrow1" presStyleLbl="alignNode1" presStyleIdx="5" presStyleCnt="12"/>
      <dgm:spPr/>
    </dgm:pt>
    <dgm:pt modelId="{C5A91282-B136-49C6-98E6-63C1F8019414}" type="pres">
      <dgm:prSet presAssocID="{29F22C59-DAE5-4121-BE58-F1C75D84892A}" presName="dotArrow2" presStyleLbl="alignNode1" presStyleIdx="6" presStyleCnt="12"/>
      <dgm:spPr/>
    </dgm:pt>
    <dgm:pt modelId="{9C019D9F-25E6-45E3-9986-B44961490075}" type="pres">
      <dgm:prSet presAssocID="{29F22C59-DAE5-4121-BE58-F1C75D84892A}" presName="dotArrow3" presStyleLbl="alignNode1" presStyleIdx="7" presStyleCnt="12"/>
      <dgm:spPr/>
    </dgm:pt>
    <dgm:pt modelId="{4775AFFE-C2B8-414C-BAA5-AAE0F01B85FC}" type="pres">
      <dgm:prSet presAssocID="{29F22C59-DAE5-4121-BE58-F1C75D84892A}" presName="dotArrow4" presStyleLbl="alignNode1" presStyleIdx="8" presStyleCnt="12"/>
      <dgm:spPr/>
    </dgm:pt>
    <dgm:pt modelId="{6DF40BFD-68FA-4A77-BAB8-150C3C8574F2}" type="pres">
      <dgm:prSet presAssocID="{29F22C59-DAE5-4121-BE58-F1C75D84892A}" presName="dotArrow5" presStyleLbl="alignNode1" presStyleIdx="9" presStyleCnt="12"/>
      <dgm:spPr/>
    </dgm:pt>
    <dgm:pt modelId="{3710EB3F-C2A3-465E-A438-64A920611BB0}" type="pres">
      <dgm:prSet presAssocID="{29F22C59-DAE5-4121-BE58-F1C75D84892A}" presName="dotArrow6" presStyleLbl="alignNode1" presStyleIdx="10" presStyleCnt="12"/>
      <dgm:spPr/>
    </dgm:pt>
    <dgm:pt modelId="{F19A3AD8-9A04-4CD4-A513-B07B8FC14B6D}" type="pres">
      <dgm:prSet presAssocID="{29F22C59-DAE5-4121-BE58-F1C75D84892A}" presName="dotArrow7" presStyleLbl="alignNode1" presStyleIdx="11" presStyleCnt="12"/>
      <dgm:spPr/>
    </dgm:pt>
    <dgm:pt modelId="{34E03226-017A-42CD-A587-A6CC32266B8C}" type="pres">
      <dgm:prSet presAssocID="{D0E689B7-52A2-4CB1-8CF4-679AFF4EF81C}" presName="parTx1" presStyleLbl="node1" presStyleIdx="0" presStyleCnt="3"/>
      <dgm:spPr/>
      <dgm:t>
        <a:bodyPr/>
        <a:lstStyle/>
        <a:p>
          <a:endParaRPr lang="ru-RU"/>
        </a:p>
      </dgm:t>
    </dgm:pt>
    <dgm:pt modelId="{B1E1A5C7-FCA6-4C03-A5B2-D7C234BDA229}" type="pres">
      <dgm:prSet presAssocID="{8DBECD10-2DB7-489A-81D4-3A5BE401949B}" presName="picture1" presStyleCnt="0"/>
      <dgm:spPr/>
    </dgm:pt>
    <dgm:pt modelId="{3820919C-F630-4A91-9006-3B79E1AFE5E4}" type="pres">
      <dgm:prSet presAssocID="{8DBECD10-2DB7-489A-81D4-3A5BE401949B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34FF6079-062C-4A84-88D6-9BE9A197F0F0}" type="pres">
      <dgm:prSet presAssocID="{89B21144-C28D-418D-B929-C680F60A89D8}" presName="parTx2" presStyleLbl="node1" presStyleIdx="1" presStyleCnt="3"/>
      <dgm:spPr/>
      <dgm:t>
        <a:bodyPr/>
        <a:lstStyle/>
        <a:p>
          <a:endParaRPr lang="ru-RU"/>
        </a:p>
      </dgm:t>
    </dgm:pt>
    <dgm:pt modelId="{59C22077-63D1-415A-A27F-C1EFF9535512}" type="pres">
      <dgm:prSet presAssocID="{22468A5A-8C85-472E-9CF0-409A5F35F524}" presName="picture2" presStyleCnt="0"/>
      <dgm:spPr/>
    </dgm:pt>
    <dgm:pt modelId="{F0A55D05-BE87-4FB6-9185-4DC954B0B762}" type="pres">
      <dgm:prSet presAssocID="{22468A5A-8C85-472E-9CF0-409A5F35F524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3CD02F6A-478E-4AC4-8F5A-1AD9CE01241A}" type="pres">
      <dgm:prSet presAssocID="{39CD736C-3E79-4940-99E3-1A64C3E57C5F}" presName="parTx3" presStyleLbl="node1" presStyleIdx="2" presStyleCnt="3"/>
      <dgm:spPr/>
      <dgm:t>
        <a:bodyPr/>
        <a:lstStyle/>
        <a:p>
          <a:endParaRPr lang="ru-RU"/>
        </a:p>
      </dgm:t>
    </dgm:pt>
    <dgm:pt modelId="{35FB05CD-14F2-43D3-93E2-9037739DF765}" type="pres">
      <dgm:prSet presAssocID="{8456E2ED-FD97-480C-A712-6DBEBC35E612}" presName="picture3" presStyleCnt="0"/>
      <dgm:spPr/>
    </dgm:pt>
    <dgm:pt modelId="{EB942A21-AA24-4218-835A-6EFFE17AD255}" type="pres">
      <dgm:prSet presAssocID="{8456E2ED-FD97-480C-A712-6DBEBC35E612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2A1DDD7A-AB5B-4C44-91A0-0305B3E9C606}" type="presOf" srcId="{8DBECD10-2DB7-489A-81D4-3A5BE401949B}" destId="{3820919C-F630-4A91-9006-3B79E1AFE5E4}" srcOrd="0" destOrd="0" presId="urn:microsoft.com/office/officeart/2008/layout/AscendingPictureAccentProcess"/>
    <dgm:cxn modelId="{1A22AE91-A4AA-42A2-A47E-004C02D920B7}" type="presOf" srcId="{8456E2ED-FD97-480C-A712-6DBEBC35E612}" destId="{EB942A21-AA24-4218-835A-6EFFE17AD255}" srcOrd="0" destOrd="0" presId="urn:microsoft.com/office/officeart/2008/layout/AscendingPictureAccentProcess"/>
    <dgm:cxn modelId="{324E0862-5E9B-4DFF-80BD-464A29A7C905}" type="presOf" srcId="{22468A5A-8C85-472E-9CF0-409A5F35F524}" destId="{F0A55D05-BE87-4FB6-9185-4DC954B0B762}" srcOrd="0" destOrd="0" presId="urn:microsoft.com/office/officeart/2008/layout/AscendingPictureAccentProcess"/>
    <dgm:cxn modelId="{7B4F44A9-8F33-4E16-AAE3-3D9B7948A977}" type="presOf" srcId="{D0E689B7-52A2-4CB1-8CF4-679AFF4EF81C}" destId="{34E03226-017A-42CD-A587-A6CC32266B8C}" srcOrd="0" destOrd="0" presId="urn:microsoft.com/office/officeart/2008/layout/AscendingPictureAccentProcess"/>
    <dgm:cxn modelId="{73D33F68-AB35-4865-ACCE-040ED78EDCA8}" srcId="{29F22C59-DAE5-4121-BE58-F1C75D84892A}" destId="{39CD736C-3E79-4940-99E3-1A64C3E57C5F}" srcOrd="2" destOrd="0" parTransId="{D02F1D52-5B14-4932-9B8A-95271CED97E3}" sibTransId="{8456E2ED-FD97-480C-A712-6DBEBC35E612}"/>
    <dgm:cxn modelId="{D96C10B5-6C99-4433-8B17-65C91C83D0CE}" type="presOf" srcId="{29F22C59-DAE5-4121-BE58-F1C75D84892A}" destId="{C0D3F46A-9D18-47CB-AD1B-0F8C140A2821}" srcOrd="0" destOrd="0" presId="urn:microsoft.com/office/officeart/2008/layout/AscendingPictureAccentProcess"/>
    <dgm:cxn modelId="{8AF464FB-4E39-4345-8702-4749D1DBB479}" srcId="{29F22C59-DAE5-4121-BE58-F1C75D84892A}" destId="{89B21144-C28D-418D-B929-C680F60A89D8}" srcOrd="1" destOrd="0" parTransId="{5BBD3A56-8447-46F5-BA91-3CB3A753077F}" sibTransId="{22468A5A-8C85-472E-9CF0-409A5F35F524}"/>
    <dgm:cxn modelId="{48BDF526-AA44-42B5-9E71-8A041D4CDD69}" srcId="{29F22C59-DAE5-4121-BE58-F1C75D84892A}" destId="{D0E689B7-52A2-4CB1-8CF4-679AFF4EF81C}" srcOrd="0" destOrd="0" parTransId="{19C92603-EDD6-4DB9-9106-0738B6A9F067}" sibTransId="{8DBECD10-2DB7-489A-81D4-3A5BE401949B}"/>
    <dgm:cxn modelId="{EEA0F154-51FA-4EC1-B7D1-E02FF4D7ED9E}" type="presOf" srcId="{39CD736C-3E79-4940-99E3-1A64C3E57C5F}" destId="{3CD02F6A-478E-4AC4-8F5A-1AD9CE01241A}" srcOrd="0" destOrd="0" presId="urn:microsoft.com/office/officeart/2008/layout/AscendingPictureAccentProcess"/>
    <dgm:cxn modelId="{93514B70-64DF-4BAD-9B2A-CD2A7C112524}" type="presOf" srcId="{89B21144-C28D-418D-B929-C680F60A89D8}" destId="{34FF6079-062C-4A84-88D6-9BE9A197F0F0}" srcOrd="0" destOrd="0" presId="urn:microsoft.com/office/officeart/2008/layout/AscendingPictureAccentProcess"/>
    <dgm:cxn modelId="{427D3B3C-B246-422F-A24B-D32BE98E7321}" type="presParOf" srcId="{C0D3F46A-9D18-47CB-AD1B-0F8C140A2821}" destId="{991F9217-521B-4AA3-859D-55C37631FEF8}" srcOrd="0" destOrd="0" presId="urn:microsoft.com/office/officeart/2008/layout/AscendingPictureAccentProcess"/>
    <dgm:cxn modelId="{72099892-F134-4C11-9159-2B2DA679ECE8}" type="presParOf" srcId="{C0D3F46A-9D18-47CB-AD1B-0F8C140A2821}" destId="{8BEF1899-8A07-4ED5-B442-E3B9DCF916D3}" srcOrd="1" destOrd="0" presId="urn:microsoft.com/office/officeart/2008/layout/AscendingPictureAccentProcess"/>
    <dgm:cxn modelId="{9F25B738-1F64-4420-BF3C-F84CF552E61A}" type="presParOf" srcId="{C0D3F46A-9D18-47CB-AD1B-0F8C140A2821}" destId="{5E9748C9-0F69-4CAE-82E4-F53119A244B2}" srcOrd="2" destOrd="0" presId="urn:microsoft.com/office/officeart/2008/layout/AscendingPictureAccentProcess"/>
    <dgm:cxn modelId="{B24AB607-7492-4628-A256-9F67CB2A6509}" type="presParOf" srcId="{C0D3F46A-9D18-47CB-AD1B-0F8C140A2821}" destId="{294A4727-4CD9-4428-92EA-13F11D1D55C0}" srcOrd="3" destOrd="0" presId="urn:microsoft.com/office/officeart/2008/layout/AscendingPictureAccentProcess"/>
    <dgm:cxn modelId="{0DE4A1E3-3CA5-4435-8D48-6D54DDC9ED8C}" type="presParOf" srcId="{C0D3F46A-9D18-47CB-AD1B-0F8C140A2821}" destId="{87B8C71B-BE88-4841-81B5-2050D63373ED}" srcOrd="4" destOrd="0" presId="urn:microsoft.com/office/officeart/2008/layout/AscendingPictureAccentProcess"/>
    <dgm:cxn modelId="{7D6782E1-0CD1-47DA-85D0-E4B89A057455}" type="presParOf" srcId="{C0D3F46A-9D18-47CB-AD1B-0F8C140A2821}" destId="{DCABB093-6CA5-4471-924E-7B95925B6393}" srcOrd="5" destOrd="0" presId="urn:microsoft.com/office/officeart/2008/layout/AscendingPictureAccentProcess"/>
    <dgm:cxn modelId="{8B06E113-D4F5-486C-AF53-3F54E12871B1}" type="presParOf" srcId="{C0D3F46A-9D18-47CB-AD1B-0F8C140A2821}" destId="{C5A91282-B136-49C6-98E6-63C1F8019414}" srcOrd="6" destOrd="0" presId="urn:microsoft.com/office/officeart/2008/layout/AscendingPictureAccentProcess"/>
    <dgm:cxn modelId="{76613194-EEFC-41DD-AC83-97D6B729C46E}" type="presParOf" srcId="{C0D3F46A-9D18-47CB-AD1B-0F8C140A2821}" destId="{9C019D9F-25E6-45E3-9986-B44961490075}" srcOrd="7" destOrd="0" presId="urn:microsoft.com/office/officeart/2008/layout/AscendingPictureAccentProcess"/>
    <dgm:cxn modelId="{1AF56FB3-A17A-4DAF-BBB5-FF74D5D04242}" type="presParOf" srcId="{C0D3F46A-9D18-47CB-AD1B-0F8C140A2821}" destId="{4775AFFE-C2B8-414C-BAA5-AAE0F01B85FC}" srcOrd="8" destOrd="0" presId="urn:microsoft.com/office/officeart/2008/layout/AscendingPictureAccentProcess"/>
    <dgm:cxn modelId="{E0B22846-4EAA-470F-A23E-EC343427D3E5}" type="presParOf" srcId="{C0D3F46A-9D18-47CB-AD1B-0F8C140A2821}" destId="{6DF40BFD-68FA-4A77-BAB8-150C3C8574F2}" srcOrd="9" destOrd="0" presId="urn:microsoft.com/office/officeart/2008/layout/AscendingPictureAccentProcess"/>
    <dgm:cxn modelId="{038EA6F2-E020-44E8-8AC6-4D427DB8AE33}" type="presParOf" srcId="{C0D3F46A-9D18-47CB-AD1B-0F8C140A2821}" destId="{3710EB3F-C2A3-465E-A438-64A920611BB0}" srcOrd="10" destOrd="0" presId="urn:microsoft.com/office/officeart/2008/layout/AscendingPictureAccentProcess"/>
    <dgm:cxn modelId="{D831FC74-7106-4555-93F2-1BEFAA870144}" type="presParOf" srcId="{C0D3F46A-9D18-47CB-AD1B-0F8C140A2821}" destId="{F19A3AD8-9A04-4CD4-A513-B07B8FC14B6D}" srcOrd="11" destOrd="0" presId="urn:microsoft.com/office/officeart/2008/layout/AscendingPictureAccentProcess"/>
    <dgm:cxn modelId="{96E28878-4955-4336-BC94-883D287C1B03}" type="presParOf" srcId="{C0D3F46A-9D18-47CB-AD1B-0F8C140A2821}" destId="{34E03226-017A-42CD-A587-A6CC32266B8C}" srcOrd="12" destOrd="0" presId="urn:microsoft.com/office/officeart/2008/layout/AscendingPictureAccentProcess"/>
    <dgm:cxn modelId="{31E369F1-A19B-4BC6-8808-883B46E17984}" type="presParOf" srcId="{C0D3F46A-9D18-47CB-AD1B-0F8C140A2821}" destId="{B1E1A5C7-FCA6-4C03-A5B2-D7C234BDA229}" srcOrd="13" destOrd="0" presId="urn:microsoft.com/office/officeart/2008/layout/AscendingPictureAccentProcess"/>
    <dgm:cxn modelId="{76688488-A6A0-4BC2-BF18-1777221338A0}" type="presParOf" srcId="{B1E1A5C7-FCA6-4C03-A5B2-D7C234BDA229}" destId="{3820919C-F630-4A91-9006-3B79E1AFE5E4}" srcOrd="0" destOrd="0" presId="urn:microsoft.com/office/officeart/2008/layout/AscendingPictureAccentProcess"/>
    <dgm:cxn modelId="{86E5FB78-9475-4452-BA84-8326F90B151B}" type="presParOf" srcId="{C0D3F46A-9D18-47CB-AD1B-0F8C140A2821}" destId="{34FF6079-062C-4A84-88D6-9BE9A197F0F0}" srcOrd="14" destOrd="0" presId="urn:microsoft.com/office/officeart/2008/layout/AscendingPictureAccentProcess"/>
    <dgm:cxn modelId="{8C2C1BD4-DE88-483E-A2FF-CBEEEDAA7227}" type="presParOf" srcId="{C0D3F46A-9D18-47CB-AD1B-0F8C140A2821}" destId="{59C22077-63D1-415A-A27F-C1EFF9535512}" srcOrd="15" destOrd="0" presId="urn:microsoft.com/office/officeart/2008/layout/AscendingPictureAccentProcess"/>
    <dgm:cxn modelId="{037A4B1F-1074-4458-AD02-6C7244667EA0}" type="presParOf" srcId="{59C22077-63D1-415A-A27F-C1EFF9535512}" destId="{F0A55D05-BE87-4FB6-9185-4DC954B0B762}" srcOrd="0" destOrd="0" presId="urn:microsoft.com/office/officeart/2008/layout/AscendingPictureAccentProcess"/>
    <dgm:cxn modelId="{E328FCBA-E7D8-4E3F-9B99-FF6D8D9912E7}" type="presParOf" srcId="{C0D3F46A-9D18-47CB-AD1B-0F8C140A2821}" destId="{3CD02F6A-478E-4AC4-8F5A-1AD9CE01241A}" srcOrd="16" destOrd="0" presId="urn:microsoft.com/office/officeart/2008/layout/AscendingPictureAccentProcess"/>
    <dgm:cxn modelId="{1996B4FF-E870-4D72-B4BF-7064AE4A5D6B}" type="presParOf" srcId="{C0D3F46A-9D18-47CB-AD1B-0F8C140A2821}" destId="{35FB05CD-14F2-43D3-93E2-9037739DF765}" srcOrd="17" destOrd="0" presId="urn:microsoft.com/office/officeart/2008/layout/AscendingPictureAccentProcess"/>
    <dgm:cxn modelId="{8BE02B90-D513-436F-8865-19CFC0F5A018}" type="presParOf" srcId="{35FB05CD-14F2-43D3-93E2-9037739DF765}" destId="{EB942A21-AA24-4218-835A-6EFFE17AD25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BF916-577B-4034-B980-4B2B862A2D41}" type="doc">
      <dgm:prSet loTypeId="urn:microsoft.com/office/officeart/2005/8/layout/list1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4A60DA8-1404-45CF-BDE0-6EBDE6F26541}">
      <dgm:prSet phldrT="[Текст]"/>
      <dgm:spPr/>
      <dgm:t>
        <a:bodyPr/>
        <a:lstStyle/>
        <a:p>
          <a:r>
            <a:rPr lang="uk-UA" dirty="0" smtClean="0"/>
            <a:t>Створення нових робочих місць;</a:t>
          </a:r>
          <a:endParaRPr lang="ru-RU" dirty="0"/>
        </a:p>
      </dgm:t>
    </dgm:pt>
    <dgm:pt modelId="{9AA85ED3-3999-41A8-9240-797868B09D60}" type="parTrans" cxnId="{3A927995-DBBC-4C5F-AB01-492236C8AF7F}">
      <dgm:prSet/>
      <dgm:spPr/>
      <dgm:t>
        <a:bodyPr/>
        <a:lstStyle/>
        <a:p>
          <a:endParaRPr lang="ru-RU"/>
        </a:p>
      </dgm:t>
    </dgm:pt>
    <dgm:pt modelId="{FC3EE601-99E1-4735-905F-CA2D652C7764}" type="sibTrans" cxnId="{3A927995-DBBC-4C5F-AB01-492236C8AF7F}">
      <dgm:prSet/>
      <dgm:spPr/>
      <dgm:t>
        <a:bodyPr/>
        <a:lstStyle/>
        <a:p>
          <a:endParaRPr lang="ru-RU"/>
        </a:p>
      </dgm:t>
    </dgm:pt>
    <dgm:pt modelId="{BC968A67-BF3E-4F4B-8945-49568CF8362D}">
      <dgm:prSet phldrT="[Текст]"/>
      <dgm:spPr/>
      <dgm:t>
        <a:bodyPr/>
        <a:lstStyle/>
        <a:p>
          <a:r>
            <a:rPr lang="uk-UA" dirty="0" smtClean="0"/>
            <a:t>Зменшення залежності України від імпортерів енергоносіїв;</a:t>
          </a:r>
          <a:endParaRPr lang="ru-RU" dirty="0"/>
        </a:p>
      </dgm:t>
    </dgm:pt>
    <dgm:pt modelId="{B4C1FB95-794B-4E35-B733-D17D36AE6420}" type="parTrans" cxnId="{C5CC2C62-13D2-4606-B8DA-C292231B6DB0}">
      <dgm:prSet/>
      <dgm:spPr/>
      <dgm:t>
        <a:bodyPr/>
        <a:lstStyle/>
        <a:p>
          <a:endParaRPr lang="ru-RU"/>
        </a:p>
      </dgm:t>
    </dgm:pt>
    <dgm:pt modelId="{D0BCDC2A-D656-4016-932B-B70A62E0376A}" type="sibTrans" cxnId="{C5CC2C62-13D2-4606-B8DA-C292231B6DB0}">
      <dgm:prSet/>
      <dgm:spPr/>
      <dgm:t>
        <a:bodyPr/>
        <a:lstStyle/>
        <a:p>
          <a:endParaRPr lang="ru-RU"/>
        </a:p>
      </dgm:t>
    </dgm:pt>
    <dgm:pt modelId="{7E61B56E-0B6A-4E49-98BF-F87074002CBA}">
      <dgm:prSet phldrT="[Текст]"/>
      <dgm:spPr/>
      <dgm:t>
        <a:bodyPr/>
        <a:lstStyle/>
        <a:p>
          <a:r>
            <a:rPr lang="uk-UA" dirty="0" smtClean="0"/>
            <a:t>Отримання альтернативних джерел газу;</a:t>
          </a:r>
          <a:endParaRPr lang="ru-RU" dirty="0"/>
        </a:p>
      </dgm:t>
    </dgm:pt>
    <dgm:pt modelId="{1E8E1E92-7452-4765-AF55-8F73D9189F3A}" type="parTrans" cxnId="{4BEC1CD2-80B8-4E2A-92A4-EB8B4A03D7C6}">
      <dgm:prSet/>
      <dgm:spPr/>
      <dgm:t>
        <a:bodyPr/>
        <a:lstStyle/>
        <a:p>
          <a:endParaRPr lang="ru-RU"/>
        </a:p>
      </dgm:t>
    </dgm:pt>
    <dgm:pt modelId="{7274DF46-DA82-471B-9F07-3E8C8BA56C7B}" type="sibTrans" cxnId="{4BEC1CD2-80B8-4E2A-92A4-EB8B4A03D7C6}">
      <dgm:prSet/>
      <dgm:spPr/>
      <dgm:t>
        <a:bodyPr/>
        <a:lstStyle/>
        <a:p>
          <a:endParaRPr lang="ru-RU"/>
        </a:p>
      </dgm:t>
    </dgm:pt>
    <dgm:pt modelId="{45620A55-834A-4E1D-986D-32031824A48A}" type="pres">
      <dgm:prSet presAssocID="{4F8BF916-577B-4034-B980-4B2B862A2D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E40A46-3799-45EA-B80F-6B9E44E7031F}" type="pres">
      <dgm:prSet presAssocID="{C4A60DA8-1404-45CF-BDE0-6EBDE6F26541}" presName="parentLin" presStyleCnt="0"/>
      <dgm:spPr/>
    </dgm:pt>
    <dgm:pt modelId="{1134B48B-E56D-45F4-B2C4-540177C2D44A}" type="pres">
      <dgm:prSet presAssocID="{C4A60DA8-1404-45CF-BDE0-6EBDE6F2654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C8AB4F1-E3A8-401E-9775-A36C43D7C2D4}" type="pres">
      <dgm:prSet presAssocID="{C4A60DA8-1404-45CF-BDE0-6EBDE6F265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75E92-6343-4D6D-9494-E94AFF03AFA7}" type="pres">
      <dgm:prSet presAssocID="{C4A60DA8-1404-45CF-BDE0-6EBDE6F26541}" presName="negativeSpace" presStyleCnt="0"/>
      <dgm:spPr/>
    </dgm:pt>
    <dgm:pt modelId="{236597E8-3B08-4DFA-A291-6452801EACF1}" type="pres">
      <dgm:prSet presAssocID="{C4A60DA8-1404-45CF-BDE0-6EBDE6F26541}" presName="childText" presStyleLbl="conFgAcc1" presStyleIdx="0" presStyleCnt="3">
        <dgm:presLayoutVars>
          <dgm:bulletEnabled val="1"/>
        </dgm:presLayoutVars>
      </dgm:prSet>
      <dgm:spPr/>
    </dgm:pt>
    <dgm:pt modelId="{870BA057-C5DF-44B1-B2E8-335DDE66B3E1}" type="pres">
      <dgm:prSet presAssocID="{FC3EE601-99E1-4735-905F-CA2D652C7764}" presName="spaceBetweenRectangles" presStyleCnt="0"/>
      <dgm:spPr/>
    </dgm:pt>
    <dgm:pt modelId="{7052572C-6198-482E-A4BA-C656BFA4314A}" type="pres">
      <dgm:prSet presAssocID="{BC968A67-BF3E-4F4B-8945-49568CF8362D}" presName="parentLin" presStyleCnt="0"/>
      <dgm:spPr/>
    </dgm:pt>
    <dgm:pt modelId="{461307D5-AB8B-418C-A54C-558FE77D4965}" type="pres">
      <dgm:prSet presAssocID="{BC968A67-BF3E-4F4B-8945-49568CF8362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3FE2C9F-0F6F-4427-856A-98FA7D10E8E0}" type="pres">
      <dgm:prSet presAssocID="{BC968A67-BF3E-4F4B-8945-49568CF836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525E2-2B0F-42ED-A33B-5657248C9FB9}" type="pres">
      <dgm:prSet presAssocID="{BC968A67-BF3E-4F4B-8945-49568CF8362D}" presName="negativeSpace" presStyleCnt="0"/>
      <dgm:spPr/>
    </dgm:pt>
    <dgm:pt modelId="{1D73B344-F691-4A43-80CB-B58141262B24}" type="pres">
      <dgm:prSet presAssocID="{BC968A67-BF3E-4F4B-8945-49568CF8362D}" presName="childText" presStyleLbl="conFgAcc1" presStyleIdx="1" presStyleCnt="3">
        <dgm:presLayoutVars>
          <dgm:bulletEnabled val="1"/>
        </dgm:presLayoutVars>
      </dgm:prSet>
      <dgm:spPr/>
    </dgm:pt>
    <dgm:pt modelId="{CFB6041D-FA5B-42F4-82B5-A98CB46514AA}" type="pres">
      <dgm:prSet presAssocID="{D0BCDC2A-D656-4016-932B-B70A62E0376A}" presName="spaceBetweenRectangles" presStyleCnt="0"/>
      <dgm:spPr/>
    </dgm:pt>
    <dgm:pt modelId="{3E08D4F0-5EEA-4572-BA71-65F0AB873FCF}" type="pres">
      <dgm:prSet presAssocID="{7E61B56E-0B6A-4E49-98BF-F87074002CBA}" presName="parentLin" presStyleCnt="0"/>
      <dgm:spPr/>
    </dgm:pt>
    <dgm:pt modelId="{92BF411E-18FA-4628-9B2C-E6887094476A}" type="pres">
      <dgm:prSet presAssocID="{7E61B56E-0B6A-4E49-98BF-F87074002CB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9025904-C73D-49EA-88E7-D9056B0B8993}" type="pres">
      <dgm:prSet presAssocID="{7E61B56E-0B6A-4E49-98BF-F87074002C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7670C-8554-4930-AF16-0231D6A236E2}" type="pres">
      <dgm:prSet presAssocID="{7E61B56E-0B6A-4E49-98BF-F87074002CBA}" presName="negativeSpace" presStyleCnt="0"/>
      <dgm:spPr/>
    </dgm:pt>
    <dgm:pt modelId="{7D47F784-B0FC-4763-9BE5-4A16DED7EB5A}" type="pres">
      <dgm:prSet presAssocID="{7E61B56E-0B6A-4E49-98BF-F87074002C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028E37-74F2-4261-9160-91997A7BFC72}" type="presOf" srcId="{4F8BF916-577B-4034-B980-4B2B862A2D41}" destId="{45620A55-834A-4E1D-986D-32031824A48A}" srcOrd="0" destOrd="0" presId="urn:microsoft.com/office/officeart/2005/8/layout/list1"/>
    <dgm:cxn modelId="{728AF8E2-6DFA-4666-BDD7-953D316B46DF}" type="presOf" srcId="{7E61B56E-0B6A-4E49-98BF-F87074002CBA}" destId="{92BF411E-18FA-4628-9B2C-E6887094476A}" srcOrd="0" destOrd="0" presId="urn:microsoft.com/office/officeart/2005/8/layout/list1"/>
    <dgm:cxn modelId="{A23AB34C-E2D5-4335-9926-9946A8F2A02C}" type="presOf" srcId="{C4A60DA8-1404-45CF-BDE0-6EBDE6F26541}" destId="{AC8AB4F1-E3A8-401E-9775-A36C43D7C2D4}" srcOrd="1" destOrd="0" presId="urn:microsoft.com/office/officeart/2005/8/layout/list1"/>
    <dgm:cxn modelId="{A1B3CF62-F5D5-4EC2-9DAC-0B0ACEE4A883}" type="presOf" srcId="{BC968A67-BF3E-4F4B-8945-49568CF8362D}" destId="{461307D5-AB8B-418C-A54C-558FE77D4965}" srcOrd="0" destOrd="0" presId="urn:microsoft.com/office/officeart/2005/8/layout/list1"/>
    <dgm:cxn modelId="{34D72BFC-2BD6-4C7F-821C-CE58D3FE0FAB}" type="presOf" srcId="{7E61B56E-0B6A-4E49-98BF-F87074002CBA}" destId="{09025904-C73D-49EA-88E7-D9056B0B8993}" srcOrd="1" destOrd="0" presId="urn:microsoft.com/office/officeart/2005/8/layout/list1"/>
    <dgm:cxn modelId="{95A4A8DA-2A48-4B12-A51E-D90ED4690AFF}" type="presOf" srcId="{BC968A67-BF3E-4F4B-8945-49568CF8362D}" destId="{73FE2C9F-0F6F-4427-856A-98FA7D10E8E0}" srcOrd="1" destOrd="0" presId="urn:microsoft.com/office/officeart/2005/8/layout/list1"/>
    <dgm:cxn modelId="{C5CC2C62-13D2-4606-B8DA-C292231B6DB0}" srcId="{4F8BF916-577B-4034-B980-4B2B862A2D41}" destId="{BC968A67-BF3E-4F4B-8945-49568CF8362D}" srcOrd="1" destOrd="0" parTransId="{B4C1FB95-794B-4E35-B733-D17D36AE6420}" sibTransId="{D0BCDC2A-D656-4016-932B-B70A62E0376A}"/>
    <dgm:cxn modelId="{D343E798-551C-416C-A23B-478594616A3A}" type="presOf" srcId="{C4A60DA8-1404-45CF-BDE0-6EBDE6F26541}" destId="{1134B48B-E56D-45F4-B2C4-540177C2D44A}" srcOrd="0" destOrd="0" presId="urn:microsoft.com/office/officeart/2005/8/layout/list1"/>
    <dgm:cxn modelId="{4BEC1CD2-80B8-4E2A-92A4-EB8B4A03D7C6}" srcId="{4F8BF916-577B-4034-B980-4B2B862A2D41}" destId="{7E61B56E-0B6A-4E49-98BF-F87074002CBA}" srcOrd="2" destOrd="0" parTransId="{1E8E1E92-7452-4765-AF55-8F73D9189F3A}" sibTransId="{7274DF46-DA82-471B-9F07-3E8C8BA56C7B}"/>
    <dgm:cxn modelId="{3A927995-DBBC-4C5F-AB01-492236C8AF7F}" srcId="{4F8BF916-577B-4034-B980-4B2B862A2D41}" destId="{C4A60DA8-1404-45CF-BDE0-6EBDE6F26541}" srcOrd="0" destOrd="0" parTransId="{9AA85ED3-3999-41A8-9240-797868B09D60}" sibTransId="{FC3EE601-99E1-4735-905F-CA2D652C7764}"/>
    <dgm:cxn modelId="{BD9C09E2-10C8-4DEF-952C-BBB4C8532A3D}" type="presParOf" srcId="{45620A55-834A-4E1D-986D-32031824A48A}" destId="{41E40A46-3799-45EA-B80F-6B9E44E7031F}" srcOrd="0" destOrd="0" presId="urn:microsoft.com/office/officeart/2005/8/layout/list1"/>
    <dgm:cxn modelId="{962C54C4-D5B5-46BC-99E2-C48373351C3B}" type="presParOf" srcId="{41E40A46-3799-45EA-B80F-6B9E44E7031F}" destId="{1134B48B-E56D-45F4-B2C4-540177C2D44A}" srcOrd="0" destOrd="0" presId="urn:microsoft.com/office/officeart/2005/8/layout/list1"/>
    <dgm:cxn modelId="{F2CB6D7E-1D5F-4E38-A2AE-24D95123D143}" type="presParOf" srcId="{41E40A46-3799-45EA-B80F-6B9E44E7031F}" destId="{AC8AB4F1-E3A8-401E-9775-A36C43D7C2D4}" srcOrd="1" destOrd="0" presId="urn:microsoft.com/office/officeart/2005/8/layout/list1"/>
    <dgm:cxn modelId="{ABA278EF-C7F1-4DF0-8887-C942945F6571}" type="presParOf" srcId="{45620A55-834A-4E1D-986D-32031824A48A}" destId="{9B875E92-6343-4D6D-9494-E94AFF03AFA7}" srcOrd="1" destOrd="0" presId="urn:microsoft.com/office/officeart/2005/8/layout/list1"/>
    <dgm:cxn modelId="{572463EC-BA90-4613-A1D5-2A65B003988F}" type="presParOf" srcId="{45620A55-834A-4E1D-986D-32031824A48A}" destId="{236597E8-3B08-4DFA-A291-6452801EACF1}" srcOrd="2" destOrd="0" presId="urn:microsoft.com/office/officeart/2005/8/layout/list1"/>
    <dgm:cxn modelId="{DEC03F7E-074F-47DE-9603-E6F388CE73E3}" type="presParOf" srcId="{45620A55-834A-4E1D-986D-32031824A48A}" destId="{870BA057-C5DF-44B1-B2E8-335DDE66B3E1}" srcOrd="3" destOrd="0" presId="urn:microsoft.com/office/officeart/2005/8/layout/list1"/>
    <dgm:cxn modelId="{EED856ED-DAF3-4985-84AB-699C299EA533}" type="presParOf" srcId="{45620A55-834A-4E1D-986D-32031824A48A}" destId="{7052572C-6198-482E-A4BA-C656BFA4314A}" srcOrd="4" destOrd="0" presId="urn:microsoft.com/office/officeart/2005/8/layout/list1"/>
    <dgm:cxn modelId="{340C8C8D-3ADA-4A63-9905-405F502DF89B}" type="presParOf" srcId="{7052572C-6198-482E-A4BA-C656BFA4314A}" destId="{461307D5-AB8B-418C-A54C-558FE77D4965}" srcOrd="0" destOrd="0" presId="urn:microsoft.com/office/officeart/2005/8/layout/list1"/>
    <dgm:cxn modelId="{11789361-B81E-40BD-A1CE-0A8311E239E2}" type="presParOf" srcId="{7052572C-6198-482E-A4BA-C656BFA4314A}" destId="{73FE2C9F-0F6F-4427-856A-98FA7D10E8E0}" srcOrd="1" destOrd="0" presId="urn:microsoft.com/office/officeart/2005/8/layout/list1"/>
    <dgm:cxn modelId="{7C534956-CBC2-4C48-B3DB-EAB50236660A}" type="presParOf" srcId="{45620A55-834A-4E1D-986D-32031824A48A}" destId="{7C4525E2-2B0F-42ED-A33B-5657248C9FB9}" srcOrd="5" destOrd="0" presId="urn:microsoft.com/office/officeart/2005/8/layout/list1"/>
    <dgm:cxn modelId="{82EDE1AE-C806-4A08-97B3-FE92133D0CCB}" type="presParOf" srcId="{45620A55-834A-4E1D-986D-32031824A48A}" destId="{1D73B344-F691-4A43-80CB-B58141262B24}" srcOrd="6" destOrd="0" presId="urn:microsoft.com/office/officeart/2005/8/layout/list1"/>
    <dgm:cxn modelId="{EFBF91E6-975B-4CEA-88D5-7DFAD4B4F919}" type="presParOf" srcId="{45620A55-834A-4E1D-986D-32031824A48A}" destId="{CFB6041D-FA5B-42F4-82B5-A98CB46514AA}" srcOrd="7" destOrd="0" presId="urn:microsoft.com/office/officeart/2005/8/layout/list1"/>
    <dgm:cxn modelId="{96CE2FC3-1AE1-478B-BD50-E10F14500A77}" type="presParOf" srcId="{45620A55-834A-4E1D-986D-32031824A48A}" destId="{3E08D4F0-5EEA-4572-BA71-65F0AB873FCF}" srcOrd="8" destOrd="0" presId="urn:microsoft.com/office/officeart/2005/8/layout/list1"/>
    <dgm:cxn modelId="{68F77F61-7B99-4962-A818-3DD851BA35BE}" type="presParOf" srcId="{3E08D4F0-5EEA-4572-BA71-65F0AB873FCF}" destId="{92BF411E-18FA-4628-9B2C-E6887094476A}" srcOrd="0" destOrd="0" presId="urn:microsoft.com/office/officeart/2005/8/layout/list1"/>
    <dgm:cxn modelId="{FC784EAD-328E-45B5-9B68-F7034A6A0F41}" type="presParOf" srcId="{3E08D4F0-5EEA-4572-BA71-65F0AB873FCF}" destId="{09025904-C73D-49EA-88E7-D9056B0B8993}" srcOrd="1" destOrd="0" presId="urn:microsoft.com/office/officeart/2005/8/layout/list1"/>
    <dgm:cxn modelId="{80F5B112-ACA4-4C5A-A0BF-16F92B912715}" type="presParOf" srcId="{45620A55-834A-4E1D-986D-32031824A48A}" destId="{8817670C-8554-4930-AF16-0231D6A236E2}" srcOrd="9" destOrd="0" presId="urn:microsoft.com/office/officeart/2005/8/layout/list1"/>
    <dgm:cxn modelId="{6606F7F3-BFF1-48EF-A145-E60F2D1F8BE7}" type="presParOf" srcId="{45620A55-834A-4E1D-986D-32031824A48A}" destId="{7D47F784-B0FC-4763-9BE5-4A16DED7EB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BA504-6E8B-45DB-8D7E-95C3AA37B848}" type="doc">
      <dgm:prSet loTypeId="urn:microsoft.com/office/officeart/2005/8/layout/arrow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687141-1B4C-4955-B360-01B1E3D2984A}">
      <dgm:prSet phldrT="[Текст]"/>
      <dgm:spPr/>
      <dgm:t>
        <a:bodyPr/>
        <a:lstStyle/>
        <a:p>
          <a:r>
            <a:rPr lang="uk-UA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Російський газ : </a:t>
          </a:r>
          <a:r>
            <a:rPr lang="ru-RU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485</a:t>
          </a:r>
          <a:r>
            <a:rPr lang="en-US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$ </a:t>
          </a:r>
          <a:r>
            <a:rPr lang="ru-RU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за 1000м³ </a:t>
          </a:r>
          <a:endParaRPr lang="uk-UA" b="1" cap="none" spc="0" dirty="0" smtClean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  <a:p>
          <a:endParaRPr lang="ru-RU" dirty="0"/>
        </a:p>
      </dgm:t>
    </dgm:pt>
    <dgm:pt modelId="{A5CF6CFB-E16F-4BE2-BAAC-9DE0A711B05C}" type="parTrans" cxnId="{6D7C4438-934C-4340-88F9-3CCE494C1B11}">
      <dgm:prSet/>
      <dgm:spPr/>
      <dgm:t>
        <a:bodyPr/>
        <a:lstStyle/>
        <a:p>
          <a:endParaRPr lang="ru-RU"/>
        </a:p>
      </dgm:t>
    </dgm:pt>
    <dgm:pt modelId="{86887BF4-18F2-4B67-99E9-848E20E04AB4}" type="sibTrans" cxnId="{6D7C4438-934C-4340-88F9-3CCE494C1B11}">
      <dgm:prSet/>
      <dgm:spPr/>
      <dgm:t>
        <a:bodyPr/>
        <a:lstStyle/>
        <a:p>
          <a:endParaRPr lang="ru-RU"/>
        </a:p>
      </dgm:t>
    </dgm:pt>
    <dgm:pt modelId="{2F305AF9-58A2-44E6-A747-832D8A96ED98}">
      <dgm:prSet phldrT="[Текст]"/>
      <dgm:spPr/>
      <dgm:t>
        <a:bodyPr/>
        <a:lstStyle/>
        <a:p>
          <a:r>
            <a:rPr lang="uk-UA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Сланцевий газ: 150-180</a:t>
          </a:r>
          <a:r>
            <a:rPr lang="en-US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$ </a:t>
          </a:r>
          <a:r>
            <a:rPr lang="uk-UA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за 1000</a:t>
          </a:r>
          <a:r>
            <a:rPr lang="ru-RU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м³</a:t>
          </a:r>
          <a:endParaRPr lang="ru-RU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B9259966-C05F-474A-8AC3-F8C787A41EE9}" type="parTrans" cxnId="{4B9C3002-88CD-448D-8243-5C696A12ECE7}">
      <dgm:prSet/>
      <dgm:spPr/>
      <dgm:t>
        <a:bodyPr/>
        <a:lstStyle/>
        <a:p>
          <a:endParaRPr lang="ru-RU"/>
        </a:p>
      </dgm:t>
    </dgm:pt>
    <dgm:pt modelId="{77ED93E0-AC72-47A0-9C3E-61F012007849}" type="sibTrans" cxnId="{4B9C3002-88CD-448D-8243-5C696A12ECE7}">
      <dgm:prSet/>
      <dgm:spPr/>
      <dgm:t>
        <a:bodyPr/>
        <a:lstStyle/>
        <a:p>
          <a:endParaRPr lang="ru-RU"/>
        </a:p>
      </dgm:t>
    </dgm:pt>
    <dgm:pt modelId="{3C745CAB-552A-44C7-A848-3FD40D42C98E}" type="pres">
      <dgm:prSet presAssocID="{175BA504-6E8B-45DB-8D7E-95C3AA37B84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250DF1-27D9-47A1-BF58-C88AC838B0BF}" type="pres">
      <dgm:prSet presAssocID="{175BA504-6E8B-45DB-8D7E-95C3AA37B848}" presName="divider" presStyleLbl="fgShp" presStyleIdx="0" presStyleCnt="1"/>
      <dgm:spPr/>
    </dgm:pt>
    <dgm:pt modelId="{FB6CFE35-3131-49F6-823D-3E5493ACCFCF}" type="pres">
      <dgm:prSet presAssocID="{FF687141-1B4C-4955-B360-01B1E3D2984A}" presName="downArrow" presStyleLbl="node1" presStyleIdx="0" presStyleCnt="2"/>
      <dgm:spPr/>
    </dgm:pt>
    <dgm:pt modelId="{15D505A9-5115-4535-AD1B-A7FF34610530}" type="pres">
      <dgm:prSet presAssocID="{FF687141-1B4C-4955-B360-01B1E3D2984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735AE-5AD1-4333-ABB2-D14B5CAD7872}" type="pres">
      <dgm:prSet presAssocID="{2F305AF9-58A2-44E6-A747-832D8A96ED98}" presName="upArrow" presStyleLbl="node1" presStyleIdx="1" presStyleCnt="2"/>
      <dgm:spPr/>
    </dgm:pt>
    <dgm:pt modelId="{97713232-F2C8-462D-B2F9-3D24043CE388}" type="pres">
      <dgm:prSet presAssocID="{2F305AF9-58A2-44E6-A747-832D8A96ED9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4E7E27-0A7D-4FFB-A430-7684B1F5B593}" type="presOf" srcId="{175BA504-6E8B-45DB-8D7E-95C3AA37B848}" destId="{3C745CAB-552A-44C7-A848-3FD40D42C98E}" srcOrd="0" destOrd="0" presId="urn:microsoft.com/office/officeart/2005/8/layout/arrow3"/>
    <dgm:cxn modelId="{4B9C3002-88CD-448D-8243-5C696A12ECE7}" srcId="{175BA504-6E8B-45DB-8D7E-95C3AA37B848}" destId="{2F305AF9-58A2-44E6-A747-832D8A96ED98}" srcOrd="1" destOrd="0" parTransId="{B9259966-C05F-474A-8AC3-F8C787A41EE9}" sibTransId="{77ED93E0-AC72-47A0-9C3E-61F012007849}"/>
    <dgm:cxn modelId="{14C1035F-4846-43CE-A00D-2B6BFC99A241}" type="presOf" srcId="{FF687141-1B4C-4955-B360-01B1E3D2984A}" destId="{15D505A9-5115-4535-AD1B-A7FF34610530}" srcOrd="0" destOrd="0" presId="urn:microsoft.com/office/officeart/2005/8/layout/arrow3"/>
    <dgm:cxn modelId="{4D13F83B-92EE-4BB3-9724-669476DAFC07}" type="presOf" srcId="{2F305AF9-58A2-44E6-A747-832D8A96ED98}" destId="{97713232-F2C8-462D-B2F9-3D24043CE388}" srcOrd="0" destOrd="0" presId="urn:microsoft.com/office/officeart/2005/8/layout/arrow3"/>
    <dgm:cxn modelId="{6D7C4438-934C-4340-88F9-3CCE494C1B11}" srcId="{175BA504-6E8B-45DB-8D7E-95C3AA37B848}" destId="{FF687141-1B4C-4955-B360-01B1E3D2984A}" srcOrd="0" destOrd="0" parTransId="{A5CF6CFB-E16F-4BE2-BAAC-9DE0A711B05C}" sibTransId="{86887BF4-18F2-4B67-99E9-848E20E04AB4}"/>
    <dgm:cxn modelId="{878FC61B-9A15-444F-A259-5FE07AB6BA79}" type="presParOf" srcId="{3C745CAB-552A-44C7-A848-3FD40D42C98E}" destId="{39250DF1-27D9-47A1-BF58-C88AC838B0BF}" srcOrd="0" destOrd="0" presId="urn:microsoft.com/office/officeart/2005/8/layout/arrow3"/>
    <dgm:cxn modelId="{2B657D39-63C6-4A6A-9A4E-58C2962830F9}" type="presParOf" srcId="{3C745CAB-552A-44C7-A848-3FD40D42C98E}" destId="{FB6CFE35-3131-49F6-823D-3E5493ACCFCF}" srcOrd="1" destOrd="0" presId="urn:microsoft.com/office/officeart/2005/8/layout/arrow3"/>
    <dgm:cxn modelId="{061BC10F-D870-4D5E-ADC0-20126E9EFBB2}" type="presParOf" srcId="{3C745CAB-552A-44C7-A848-3FD40D42C98E}" destId="{15D505A9-5115-4535-AD1B-A7FF34610530}" srcOrd="2" destOrd="0" presId="urn:microsoft.com/office/officeart/2005/8/layout/arrow3"/>
    <dgm:cxn modelId="{9AFC8347-3FE0-454A-A069-7DD73FB183D0}" type="presParOf" srcId="{3C745CAB-552A-44C7-A848-3FD40D42C98E}" destId="{E16735AE-5AD1-4333-ABB2-D14B5CAD7872}" srcOrd="3" destOrd="0" presId="urn:microsoft.com/office/officeart/2005/8/layout/arrow3"/>
    <dgm:cxn modelId="{E3BADB67-00D1-47DB-924A-F612ED9E86C1}" type="presParOf" srcId="{3C745CAB-552A-44C7-A848-3FD40D42C98E}" destId="{97713232-F2C8-462D-B2F9-3D24043CE38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B595EB-18A7-4066-9D26-4CFF0F0B4074}" type="doc">
      <dgm:prSet loTypeId="urn:microsoft.com/office/officeart/2005/8/layout/list1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A856A92-8740-4C49-95FF-15CA9886CE76}">
      <dgm:prSet phldrT="[Текст]"/>
      <dgm:spPr/>
      <dgm:t>
        <a:bodyPr/>
        <a:lstStyle/>
        <a:p>
          <a:r>
            <a:rPr lang="uk-UA" dirty="0" smtClean="0"/>
            <a:t>Висока собівартість геологорозвідувальних робіт;</a:t>
          </a:r>
          <a:endParaRPr lang="ru-RU" dirty="0"/>
        </a:p>
      </dgm:t>
    </dgm:pt>
    <dgm:pt modelId="{C9852618-866C-4D49-8996-9618BD1F4BD4}" type="parTrans" cxnId="{1DDEA9E7-9F72-4D3A-995F-0F9A562807CF}">
      <dgm:prSet/>
      <dgm:spPr/>
      <dgm:t>
        <a:bodyPr/>
        <a:lstStyle/>
        <a:p>
          <a:endParaRPr lang="ru-RU"/>
        </a:p>
      </dgm:t>
    </dgm:pt>
    <dgm:pt modelId="{B9B22E8E-9444-4885-A1B3-F566B48A972F}" type="sibTrans" cxnId="{1DDEA9E7-9F72-4D3A-995F-0F9A562807CF}">
      <dgm:prSet/>
      <dgm:spPr/>
      <dgm:t>
        <a:bodyPr/>
        <a:lstStyle/>
        <a:p>
          <a:endParaRPr lang="ru-RU"/>
        </a:p>
      </dgm:t>
    </dgm:pt>
    <dgm:pt modelId="{A3C70921-8C6C-424C-B065-0CF3CCEF8E8A}">
      <dgm:prSet phldrT="[Текст]"/>
      <dgm:spPr/>
      <dgm:t>
        <a:bodyPr/>
        <a:lstStyle/>
        <a:p>
          <a:r>
            <a:rPr lang="uk-UA" dirty="0" smtClean="0"/>
            <a:t>Неповна розвідка запасів; </a:t>
          </a:r>
          <a:endParaRPr lang="ru-RU" dirty="0"/>
        </a:p>
      </dgm:t>
    </dgm:pt>
    <dgm:pt modelId="{379652F5-E3F8-4276-B83E-80CF22955014}" type="parTrans" cxnId="{0F7657BC-25C6-41E0-AA11-19938E01D49E}">
      <dgm:prSet/>
      <dgm:spPr/>
      <dgm:t>
        <a:bodyPr/>
        <a:lstStyle/>
        <a:p>
          <a:endParaRPr lang="ru-RU"/>
        </a:p>
      </dgm:t>
    </dgm:pt>
    <dgm:pt modelId="{7364FD79-A76A-45B6-AB6A-389289D71D13}" type="sibTrans" cxnId="{0F7657BC-25C6-41E0-AA11-19938E01D49E}">
      <dgm:prSet/>
      <dgm:spPr/>
      <dgm:t>
        <a:bodyPr/>
        <a:lstStyle/>
        <a:p>
          <a:endParaRPr lang="ru-RU"/>
        </a:p>
      </dgm:t>
    </dgm:pt>
    <dgm:pt modelId="{20CF5665-EEE3-4264-BF41-2AF27B141312}">
      <dgm:prSet phldrT="[Текст]"/>
      <dgm:spPr/>
      <dgm:t>
        <a:bodyPr/>
        <a:lstStyle/>
        <a:p>
          <a:r>
            <a:rPr lang="uk-UA" dirty="0" smtClean="0"/>
            <a:t>Недосконалість законодавчої бази;</a:t>
          </a:r>
          <a:endParaRPr lang="ru-RU" dirty="0"/>
        </a:p>
      </dgm:t>
    </dgm:pt>
    <dgm:pt modelId="{16A9A2AF-FE8C-40B3-8C25-697915D92000}" type="parTrans" cxnId="{7515D0A3-D85E-4A34-9685-CD19DD278843}">
      <dgm:prSet/>
      <dgm:spPr/>
      <dgm:t>
        <a:bodyPr/>
        <a:lstStyle/>
        <a:p>
          <a:endParaRPr lang="ru-RU"/>
        </a:p>
      </dgm:t>
    </dgm:pt>
    <dgm:pt modelId="{B6165764-5036-484C-835A-81B5AF060307}" type="sibTrans" cxnId="{7515D0A3-D85E-4A34-9685-CD19DD278843}">
      <dgm:prSet/>
      <dgm:spPr/>
      <dgm:t>
        <a:bodyPr/>
        <a:lstStyle/>
        <a:p>
          <a:endParaRPr lang="ru-RU"/>
        </a:p>
      </dgm:t>
    </dgm:pt>
    <dgm:pt modelId="{18365DE6-7C0D-4895-91B1-F3619DE6A563}" type="pres">
      <dgm:prSet presAssocID="{EEB595EB-18A7-4066-9D26-4CFF0F0B40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736ED9-6341-4753-BAA3-C9B14159EF06}" type="pres">
      <dgm:prSet presAssocID="{EA856A92-8740-4C49-95FF-15CA9886CE76}" presName="parentLin" presStyleCnt="0"/>
      <dgm:spPr/>
    </dgm:pt>
    <dgm:pt modelId="{25D01B01-7F90-4DC7-AAC4-9AFEBE9F703C}" type="pres">
      <dgm:prSet presAssocID="{EA856A92-8740-4C49-95FF-15CA9886CE7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C137FF-83D3-42C1-8F17-1291F711794F}" type="pres">
      <dgm:prSet presAssocID="{EA856A92-8740-4C49-95FF-15CA9886CE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9CEFD-AB49-4CF7-BDA0-A30B28D93A08}" type="pres">
      <dgm:prSet presAssocID="{EA856A92-8740-4C49-95FF-15CA9886CE76}" presName="negativeSpace" presStyleCnt="0"/>
      <dgm:spPr/>
    </dgm:pt>
    <dgm:pt modelId="{99AC0030-4A16-4653-8620-06FD67FC9E55}" type="pres">
      <dgm:prSet presAssocID="{EA856A92-8740-4C49-95FF-15CA9886CE76}" presName="childText" presStyleLbl="conFgAcc1" presStyleIdx="0" presStyleCnt="3">
        <dgm:presLayoutVars>
          <dgm:bulletEnabled val="1"/>
        </dgm:presLayoutVars>
      </dgm:prSet>
      <dgm:spPr/>
    </dgm:pt>
    <dgm:pt modelId="{EBC211D7-0FC8-46AC-BBF6-23EF98F245C1}" type="pres">
      <dgm:prSet presAssocID="{B9B22E8E-9444-4885-A1B3-F566B48A972F}" presName="spaceBetweenRectangles" presStyleCnt="0"/>
      <dgm:spPr/>
    </dgm:pt>
    <dgm:pt modelId="{228DCB5E-7634-4DDA-91EF-16E3A93FD1B6}" type="pres">
      <dgm:prSet presAssocID="{A3C70921-8C6C-424C-B065-0CF3CCEF8E8A}" presName="parentLin" presStyleCnt="0"/>
      <dgm:spPr/>
    </dgm:pt>
    <dgm:pt modelId="{E81F2F19-3FE2-45DD-86FA-CF8D7D89FADB}" type="pres">
      <dgm:prSet presAssocID="{A3C70921-8C6C-424C-B065-0CF3CCEF8E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E90D562-7AD8-41E7-A396-69D5E4D51A56}" type="pres">
      <dgm:prSet presAssocID="{A3C70921-8C6C-424C-B065-0CF3CCEF8E8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BC64C-B2AE-4601-BA5C-0619575318B0}" type="pres">
      <dgm:prSet presAssocID="{A3C70921-8C6C-424C-B065-0CF3CCEF8E8A}" presName="negativeSpace" presStyleCnt="0"/>
      <dgm:spPr/>
    </dgm:pt>
    <dgm:pt modelId="{78596E5F-9B9D-49E2-B5FB-F39D7B3DED1F}" type="pres">
      <dgm:prSet presAssocID="{A3C70921-8C6C-424C-B065-0CF3CCEF8E8A}" presName="childText" presStyleLbl="conFgAcc1" presStyleIdx="1" presStyleCnt="3">
        <dgm:presLayoutVars>
          <dgm:bulletEnabled val="1"/>
        </dgm:presLayoutVars>
      </dgm:prSet>
      <dgm:spPr/>
    </dgm:pt>
    <dgm:pt modelId="{6ACAEC02-2056-4668-A07A-4C021D6E869B}" type="pres">
      <dgm:prSet presAssocID="{7364FD79-A76A-45B6-AB6A-389289D71D13}" presName="spaceBetweenRectangles" presStyleCnt="0"/>
      <dgm:spPr/>
    </dgm:pt>
    <dgm:pt modelId="{13878D9B-A897-44CC-8C69-61E8E4C88682}" type="pres">
      <dgm:prSet presAssocID="{20CF5665-EEE3-4264-BF41-2AF27B141312}" presName="parentLin" presStyleCnt="0"/>
      <dgm:spPr/>
    </dgm:pt>
    <dgm:pt modelId="{A8EA93E7-3D26-4A76-896B-44F22DAD17C4}" type="pres">
      <dgm:prSet presAssocID="{20CF5665-EEE3-4264-BF41-2AF27B1413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6CB83D1-81AC-4545-86E2-D163EFE4BD6E}" type="pres">
      <dgm:prSet presAssocID="{20CF5665-EEE3-4264-BF41-2AF27B1413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C8224-CCCF-4319-8B44-0FA274105B14}" type="pres">
      <dgm:prSet presAssocID="{20CF5665-EEE3-4264-BF41-2AF27B141312}" presName="negativeSpace" presStyleCnt="0"/>
      <dgm:spPr/>
    </dgm:pt>
    <dgm:pt modelId="{17B19368-81F6-4BE1-B097-A6A8A7373027}" type="pres">
      <dgm:prSet presAssocID="{20CF5665-EEE3-4264-BF41-2AF27B1413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DEA9E7-9F72-4D3A-995F-0F9A562807CF}" srcId="{EEB595EB-18A7-4066-9D26-4CFF0F0B4074}" destId="{EA856A92-8740-4C49-95FF-15CA9886CE76}" srcOrd="0" destOrd="0" parTransId="{C9852618-866C-4D49-8996-9618BD1F4BD4}" sibTransId="{B9B22E8E-9444-4885-A1B3-F566B48A972F}"/>
    <dgm:cxn modelId="{52B04884-59DD-4F98-A55A-6B046415628D}" type="presOf" srcId="{A3C70921-8C6C-424C-B065-0CF3CCEF8E8A}" destId="{AE90D562-7AD8-41E7-A396-69D5E4D51A56}" srcOrd="1" destOrd="0" presId="urn:microsoft.com/office/officeart/2005/8/layout/list1"/>
    <dgm:cxn modelId="{5F5FF428-5EFF-4866-822B-D9A422D834B8}" type="presOf" srcId="{20CF5665-EEE3-4264-BF41-2AF27B141312}" destId="{A8EA93E7-3D26-4A76-896B-44F22DAD17C4}" srcOrd="0" destOrd="0" presId="urn:microsoft.com/office/officeart/2005/8/layout/list1"/>
    <dgm:cxn modelId="{0F7657BC-25C6-41E0-AA11-19938E01D49E}" srcId="{EEB595EB-18A7-4066-9D26-4CFF0F0B4074}" destId="{A3C70921-8C6C-424C-B065-0CF3CCEF8E8A}" srcOrd="1" destOrd="0" parTransId="{379652F5-E3F8-4276-B83E-80CF22955014}" sibTransId="{7364FD79-A76A-45B6-AB6A-389289D71D13}"/>
    <dgm:cxn modelId="{826C4EEC-0CD0-46D2-AB44-5120B6A34944}" type="presOf" srcId="{20CF5665-EEE3-4264-BF41-2AF27B141312}" destId="{26CB83D1-81AC-4545-86E2-D163EFE4BD6E}" srcOrd="1" destOrd="0" presId="urn:microsoft.com/office/officeart/2005/8/layout/list1"/>
    <dgm:cxn modelId="{B5C5F699-3111-46D8-B177-374D6B7644FD}" type="presOf" srcId="{EA856A92-8740-4C49-95FF-15CA9886CE76}" destId="{56C137FF-83D3-42C1-8F17-1291F711794F}" srcOrd="1" destOrd="0" presId="urn:microsoft.com/office/officeart/2005/8/layout/list1"/>
    <dgm:cxn modelId="{51E399F1-D726-4615-88A2-7AA863A9BE44}" type="presOf" srcId="{EA856A92-8740-4C49-95FF-15CA9886CE76}" destId="{25D01B01-7F90-4DC7-AAC4-9AFEBE9F703C}" srcOrd="0" destOrd="0" presId="urn:microsoft.com/office/officeart/2005/8/layout/list1"/>
    <dgm:cxn modelId="{17CF0026-E173-4029-8565-76C08E26F7C6}" type="presOf" srcId="{EEB595EB-18A7-4066-9D26-4CFF0F0B4074}" destId="{18365DE6-7C0D-4895-91B1-F3619DE6A563}" srcOrd="0" destOrd="0" presId="urn:microsoft.com/office/officeart/2005/8/layout/list1"/>
    <dgm:cxn modelId="{7515D0A3-D85E-4A34-9685-CD19DD278843}" srcId="{EEB595EB-18A7-4066-9D26-4CFF0F0B4074}" destId="{20CF5665-EEE3-4264-BF41-2AF27B141312}" srcOrd="2" destOrd="0" parTransId="{16A9A2AF-FE8C-40B3-8C25-697915D92000}" sibTransId="{B6165764-5036-484C-835A-81B5AF060307}"/>
    <dgm:cxn modelId="{69D7B56F-FBC0-4227-BE1B-B25F82DEE1FF}" type="presOf" srcId="{A3C70921-8C6C-424C-B065-0CF3CCEF8E8A}" destId="{E81F2F19-3FE2-45DD-86FA-CF8D7D89FADB}" srcOrd="0" destOrd="0" presId="urn:microsoft.com/office/officeart/2005/8/layout/list1"/>
    <dgm:cxn modelId="{04E6EDE4-4416-416B-8874-B36511FABF93}" type="presParOf" srcId="{18365DE6-7C0D-4895-91B1-F3619DE6A563}" destId="{5A736ED9-6341-4753-BAA3-C9B14159EF06}" srcOrd="0" destOrd="0" presId="urn:microsoft.com/office/officeart/2005/8/layout/list1"/>
    <dgm:cxn modelId="{2731B682-42F1-4113-80AB-4DF11A4E30E1}" type="presParOf" srcId="{5A736ED9-6341-4753-BAA3-C9B14159EF06}" destId="{25D01B01-7F90-4DC7-AAC4-9AFEBE9F703C}" srcOrd="0" destOrd="0" presId="urn:microsoft.com/office/officeart/2005/8/layout/list1"/>
    <dgm:cxn modelId="{F094EA16-ECC6-4BC4-9CEC-A7E78E31B17C}" type="presParOf" srcId="{5A736ED9-6341-4753-BAA3-C9B14159EF06}" destId="{56C137FF-83D3-42C1-8F17-1291F711794F}" srcOrd="1" destOrd="0" presId="urn:microsoft.com/office/officeart/2005/8/layout/list1"/>
    <dgm:cxn modelId="{69103B82-B105-408D-B220-ACC2273EC2A7}" type="presParOf" srcId="{18365DE6-7C0D-4895-91B1-F3619DE6A563}" destId="{2D99CEFD-AB49-4CF7-BDA0-A30B28D93A08}" srcOrd="1" destOrd="0" presId="urn:microsoft.com/office/officeart/2005/8/layout/list1"/>
    <dgm:cxn modelId="{714733B6-D0AF-4618-B28B-AEDE5358B97A}" type="presParOf" srcId="{18365DE6-7C0D-4895-91B1-F3619DE6A563}" destId="{99AC0030-4A16-4653-8620-06FD67FC9E55}" srcOrd="2" destOrd="0" presId="urn:microsoft.com/office/officeart/2005/8/layout/list1"/>
    <dgm:cxn modelId="{CCF4199A-6377-4187-A7E2-72AF70FAF3E8}" type="presParOf" srcId="{18365DE6-7C0D-4895-91B1-F3619DE6A563}" destId="{EBC211D7-0FC8-46AC-BBF6-23EF98F245C1}" srcOrd="3" destOrd="0" presId="urn:microsoft.com/office/officeart/2005/8/layout/list1"/>
    <dgm:cxn modelId="{E7449BE8-484C-4049-A69A-F82ED26A1D5D}" type="presParOf" srcId="{18365DE6-7C0D-4895-91B1-F3619DE6A563}" destId="{228DCB5E-7634-4DDA-91EF-16E3A93FD1B6}" srcOrd="4" destOrd="0" presId="urn:microsoft.com/office/officeart/2005/8/layout/list1"/>
    <dgm:cxn modelId="{47B6D8D3-C60E-49A7-B086-BAFD4A10CE50}" type="presParOf" srcId="{228DCB5E-7634-4DDA-91EF-16E3A93FD1B6}" destId="{E81F2F19-3FE2-45DD-86FA-CF8D7D89FADB}" srcOrd="0" destOrd="0" presId="urn:microsoft.com/office/officeart/2005/8/layout/list1"/>
    <dgm:cxn modelId="{25770277-8D94-4033-81C8-43C7DCF1A880}" type="presParOf" srcId="{228DCB5E-7634-4DDA-91EF-16E3A93FD1B6}" destId="{AE90D562-7AD8-41E7-A396-69D5E4D51A56}" srcOrd="1" destOrd="0" presId="urn:microsoft.com/office/officeart/2005/8/layout/list1"/>
    <dgm:cxn modelId="{DDA57E69-CF1D-4746-A535-FE8FB69FE397}" type="presParOf" srcId="{18365DE6-7C0D-4895-91B1-F3619DE6A563}" destId="{729BC64C-B2AE-4601-BA5C-0619575318B0}" srcOrd="5" destOrd="0" presId="urn:microsoft.com/office/officeart/2005/8/layout/list1"/>
    <dgm:cxn modelId="{7BFD740F-C7DD-4ABF-9F3B-3CAC2914ACEB}" type="presParOf" srcId="{18365DE6-7C0D-4895-91B1-F3619DE6A563}" destId="{78596E5F-9B9D-49E2-B5FB-F39D7B3DED1F}" srcOrd="6" destOrd="0" presId="urn:microsoft.com/office/officeart/2005/8/layout/list1"/>
    <dgm:cxn modelId="{04AB2B69-9B85-456A-8085-78DCD3B6AB26}" type="presParOf" srcId="{18365DE6-7C0D-4895-91B1-F3619DE6A563}" destId="{6ACAEC02-2056-4668-A07A-4C021D6E869B}" srcOrd="7" destOrd="0" presId="urn:microsoft.com/office/officeart/2005/8/layout/list1"/>
    <dgm:cxn modelId="{0F3284E2-B26D-4919-9F24-8A2D4FD451D1}" type="presParOf" srcId="{18365DE6-7C0D-4895-91B1-F3619DE6A563}" destId="{13878D9B-A897-44CC-8C69-61E8E4C88682}" srcOrd="8" destOrd="0" presId="urn:microsoft.com/office/officeart/2005/8/layout/list1"/>
    <dgm:cxn modelId="{095934DB-5B13-45F9-AAA6-5981E07D1BBA}" type="presParOf" srcId="{13878D9B-A897-44CC-8C69-61E8E4C88682}" destId="{A8EA93E7-3D26-4A76-896B-44F22DAD17C4}" srcOrd="0" destOrd="0" presId="urn:microsoft.com/office/officeart/2005/8/layout/list1"/>
    <dgm:cxn modelId="{DF7F33D3-ABB0-46CA-9971-9A7069AE69B4}" type="presParOf" srcId="{13878D9B-A897-44CC-8C69-61E8E4C88682}" destId="{26CB83D1-81AC-4545-86E2-D163EFE4BD6E}" srcOrd="1" destOrd="0" presId="urn:microsoft.com/office/officeart/2005/8/layout/list1"/>
    <dgm:cxn modelId="{3D38AD22-CCEA-4A1C-BB7D-8C070E36BB6F}" type="presParOf" srcId="{18365DE6-7C0D-4895-91B1-F3619DE6A563}" destId="{165C8224-CCCF-4319-8B44-0FA274105B14}" srcOrd="9" destOrd="0" presId="urn:microsoft.com/office/officeart/2005/8/layout/list1"/>
    <dgm:cxn modelId="{B4B3260C-F3D5-41AA-A726-B048457EB06B}" type="presParOf" srcId="{18365DE6-7C0D-4895-91B1-F3619DE6A563}" destId="{17B19368-81F6-4BE1-B097-A6A8A73730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3892F2-AD52-42E6-B323-7C8A1748C1F2}" type="doc">
      <dgm:prSet loTypeId="urn:microsoft.com/office/officeart/2008/layout/VerticalCurvedList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91E34CA-7D0B-4B1E-8E7F-CEB08CF91085}">
      <dgm:prSet phldrT="[Текст]"/>
      <dgm:spPr/>
      <dgm:t>
        <a:bodyPr/>
        <a:lstStyle/>
        <a:p>
          <a:r>
            <a:rPr lang="uk-UA" dirty="0" smtClean="0"/>
            <a:t>Сейсмічні ризики;</a:t>
          </a:r>
        </a:p>
      </dgm:t>
    </dgm:pt>
    <dgm:pt modelId="{FDF3A84C-FC80-4837-9283-310337705CBF}" type="parTrans" cxnId="{8B3E7C43-7CDF-4639-8D53-2575D9A4AA66}">
      <dgm:prSet/>
      <dgm:spPr/>
      <dgm:t>
        <a:bodyPr/>
        <a:lstStyle/>
        <a:p>
          <a:endParaRPr lang="ru-RU"/>
        </a:p>
      </dgm:t>
    </dgm:pt>
    <dgm:pt modelId="{8CB5027A-15F9-4D26-8779-F24457E035ED}" type="sibTrans" cxnId="{8B3E7C43-7CDF-4639-8D53-2575D9A4AA66}">
      <dgm:prSet/>
      <dgm:spPr/>
      <dgm:t>
        <a:bodyPr/>
        <a:lstStyle/>
        <a:p>
          <a:endParaRPr lang="ru-RU"/>
        </a:p>
      </dgm:t>
    </dgm:pt>
    <dgm:pt modelId="{95A71C13-BE3D-41C1-8BF1-4299CA51D12B}">
      <dgm:prSet phldrT="[Текст]"/>
      <dgm:spPr/>
      <dgm:t>
        <a:bodyPr/>
        <a:lstStyle/>
        <a:p>
          <a:r>
            <a:rPr lang="uk-UA" dirty="0" smtClean="0"/>
            <a:t>Забруднення ґрунтових вод;</a:t>
          </a:r>
          <a:endParaRPr lang="ru-RU" dirty="0"/>
        </a:p>
      </dgm:t>
    </dgm:pt>
    <dgm:pt modelId="{2AF625D5-2138-45E2-8BAC-1573FFBB93D2}" type="parTrans" cxnId="{F7C96CAC-8020-4A21-85BB-AAB9EBF99958}">
      <dgm:prSet/>
      <dgm:spPr/>
      <dgm:t>
        <a:bodyPr/>
        <a:lstStyle/>
        <a:p>
          <a:endParaRPr lang="ru-RU"/>
        </a:p>
      </dgm:t>
    </dgm:pt>
    <dgm:pt modelId="{807602EF-2211-49D0-B4E6-2C134D441EFF}" type="sibTrans" cxnId="{F7C96CAC-8020-4A21-85BB-AAB9EBF99958}">
      <dgm:prSet/>
      <dgm:spPr/>
      <dgm:t>
        <a:bodyPr/>
        <a:lstStyle/>
        <a:p>
          <a:endParaRPr lang="ru-RU"/>
        </a:p>
      </dgm:t>
    </dgm:pt>
    <dgm:pt modelId="{DC895303-A50E-4002-851D-0CBA159C40F0}">
      <dgm:prSet phldrT="[Текст]"/>
      <dgm:spPr/>
      <dgm:t>
        <a:bodyPr/>
        <a:lstStyle/>
        <a:p>
          <a:r>
            <a:rPr lang="uk-UA" dirty="0" smtClean="0"/>
            <a:t>Викиди в атмосферу;</a:t>
          </a:r>
          <a:endParaRPr lang="ru-RU" dirty="0"/>
        </a:p>
      </dgm:t>
    </dgm:pt>
    <dgm:pt modelId="{08426B9A-E2BC-4476-A3D8-692220EC70B4}" type="parTrans" cxnId="{1C3C1DA6-CEF7-4DB8-A109-158D4FEDB6D2}">
      <dgm:prSet/>
      <dgm:spPr/>
      <dgm:t>
        <a:bodyPr/>
        <a:lstStyle/>
        <a:p>
          <a:endParaRPr lang="ru-RU"/>
        </a:p>
      </dgm:t>
    </dgm:pt>
    <dgm:pt modelId="{2C18662E-8B82-437D-B8BB-88B41F4BA8BC}" type="sibTrans" cxnId="{1C3C1DA6-CEF7-4DB8-A109-158D4FEDB6D2}">
      <dgm:prSet/>
      <dgm:spPr/>
      <dgm:t>
        <a:bodyPr/>
        <a:lstStyle/>
        <a:p>
          <a:endParaRPr lang="ru-RU"/>
        </a:p>
      </dgm:t>
    </dgm:pt>
    <dgm:pt modelId="{05C100B7-0198-43C4-90FE-DBC69B55F72A}">
      <dgm:prSet phldrT="[Текст]"/>
      <dgm:spPr/>
      <dgm:t>
        <a:bodyPr/>
        <a:lstStyle/>
        <a:p>
          <a:r>
            <a:rPr lang="uk-UA" dirty="0" smtClean="0"/>
            <a:t>Забруднення поверхні вод та ґрунтів;</a:t>
          </a:r>
          <a:endParaRPr lang="ru-RU" dirty="0"/>
        </a:p>
      </dgm:t>
    </dgm:pt>
    <dgm:pt modelId="{1B9FB376-E27C-490A-BA62-B466D6EA1DDE}" type="parTrans" cxnId="{9DE4FBCC-4B9D-4240-B980-02530C883DB3}">
      <dgm:prSet/>
      <dgm:spPr/>
      <dgm:t>
        <a:bodyPr/>
        <a:lstStyle/>
        <a:p>
          <a:endParaRPr lang="ru-RU"/>
        </a:p>
      </dgm:t>
    </dgm:pt>
    <dgm:pt modelId="{BC6D7D20-2B40-47BB-AB33-8C93BDACB14E}" type="sibTrans" cxnId="{9DE4FBCC-4B9D-4240-B980-02530C883DB3}">
      <dgm:prSet/>
      <dgm:spPr/>
      <dgm:t>
        <a:bodyPr/>
        <a:lstStyle/>
        <a:p>
          <a:endParaRPr lang="ru-RU"/>
        </a:p>
      </dgm:t>
    </dgm:pt>
    <dgm:pt modelId="{168107FC-0918-4CC2-9435-15EC3140C94F}" type="pres">
      <dgm:prSet presAssocID="{653892F2-AD52-42E6-B323-7C8A1748C1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0836850-5CE8-4A91-B49C-C246A2A692F1}" type="pres">
      <dgm:prSet presAssocID="{653892F2-AD52-42E6-B323-7C8A1748C1F2}" presName="Name1" presStyleCnt="0"/>
      <dgm:spPr/>
    </dgm:pt>
    <dgm:pt modelId="{5D43A198-6DAB-4773-BBF4-43EF62F538DE}" type="pres">
      <dgm:prSet presAssocID="{653892F2-AD52-42E6-B323-7C8A1748C1F2}" presName="cycle" presStyleCnt="0"/>
      <dgm:spPr/>
    </dgm:pt>
    <dgm:pt modelId="{E199E81A-9345-4293-9362-0C23BC939B1F}" type="pres">
      <dgm:prSet presAssocID="{653892F2-AD52-42E6-B323-7C8A1748C1F2}" presName="srcNode" presStyleLbl="node1" presStyleIdx="0" presStyleCnt="4"/>
      <dgm:spPr/>
    </dgm:pt>
    <dgm:pt modelId="{54F30D1E-7548-4F85-B085-0A58A03AB19E}" type="pres">
      <dgm:prSet presAssocID="{653892F2-AD52-42E6-B323-7C8A1748C1F2}" presName="conn" presStyleLbl="parChTrans1D2" presStyleIdx="0" presStyleCnt="1"/>
      <dgm:spPr/>
      <dgm:t>
        <a:bodyPr/>
        <a:lstStyle/>
        <a:p>
          <a:endParaRPr lang="ru-RU"/>
        </a:p>
      </dgm:t>
    </dgm:pt>
    <dgm:pt modelId="{2B025EF2-3C91-451C-8E0A-09BAF18ECA8A}" type="pres">
      <dgm:prSet presAssocID="{653892F2-AD52-42E6-B323-7C8A1748C1F2}" presName="extraNode" presStyleLbl="node1" presStyleIdx="0" presStyleCnt="4"/>
      <dgm:spPr/>
    </dgm:pt>
    <dgm:pt modelId="{535724F9-48FB-4C74-89E5-F572FD713CDA}" type="pres">
      <dgm:prSet presAssocID="{653892F2-AD52-42E6-B323-7C8A1748C1F2}" presName="dstNode" presStyleLbl="node1" presStyleIdx="0" presStyleCnt="4"/>
      <dgm:spPr/>
    </dgm:pt>
    <dgm:pt modelId="{BC95E201-BDBE-4520-AD4C-8B3EF24BEF07}" type="pres">
      <dgm:prSet presAssocID="{491E34CA-7D0B-4B1E-8E7F-CEB08CF9108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50366-430F-4544-B5E0-2DFB46525B48}" type="pres">
      <dgm:prSet presAssocID="{491E34CA-7D0B-4B1E-8E7F-CEB08CF91085}" presName="accent_1" presStyleCnt="0"/>
      <dgm:spPr/>
    </dgm:pt>
    <dgm:pt modelId="{FBEF78A5-8E22-4FEF-B2BE-4CD5C9411910}" type="pres">
      <dgm:prSet presAssocID="{491E34CA-7D0B-4B1E-8E7F-CEB08CF91085}" presName="accentRepeatNode" presStyleLbl="solidFgAcc1" presStyleIdx="0" presStyleCnt="4"/>
      <dgm:spPr/>
    </dgm:pt>
    <dgm:pt modelId="{667CE15D-FC1E-4EC7-9CC3-DED8232E4744}" type="pres">
      <dgm:prSet presAssocID="{95A71C13-BE3D-41C1-8BF1-4299CA51D12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E7361-2D12-40BF-AF8E-AD9C796D263A}" type="pres">
      <dgm:prSet presAssocID="{95A71C13-BE3D-41C1-8BF1-4299CA51D12B}" presName="accent_2" presStyleCnt="0"/>
      <dgm:spPr/>
    </dgm:pt>
    <dgm:pt modelId="{DC8454A7-D5F6-4088-B82B-B3599EAD40A4}" type="pres">
      <dgm:prSet presAssocID="{95A71C13-BE3D-41C1-8BF1-4299CA51D12B}" presName="accentRepeatNode" presStyleLbl="solidFgAcc1" presStyleIdx="1" presStyleCnt="4"/>
      <dgm:spPr/>
    </dgm:pt>
    <dgm:pt modelId="{D5C153C1-644C-49B1-908C-376FEA2005F6}" type="pres">
      <dgm:prSet presAssocID="{DC895303-A50E-4002-851D-0CBA159C40F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56E48-7211-4D6F-AA70-DB4A0448B35C}" type="pres">
      <dgm:prSet presAssocID="{DC895303-A50E-4002-851D-0CBA159C40F0}" presName="accent_3" presStyleCnt="0"/>
      <dgm:spPr/>
    </dgm:pt>
    <dgm:pt modelId="{5255278D-B5F9-4DAB-A266-C4FF523E4511}" type="pres">
      <dgm:prSet presAssocID="{DC895303-A50E-4002-851D-0CBA159C40F0}" presName="accentRepeatNode" presStyleLbl="solidFgAcc1" presStyleIdx="2" presStyleCnt="4"/>
      <dgm:spPr/>
    </dgm:pt>
    <dgm:pt modelId="{3BE24DE8-A3F8-4341-AE7A-35B96111A27E}" type="pres">
      <dgm:prSet presAssocID="{05C100B7-0198-43C4-90FE-DBC69B55F72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8C09F-5BF2-4BB8-B7DC-8D29FE216CC0}" type="pres">
      <dgm:prSet presAssocID="{05C100B7-0198-43C4-90FE-DBC69B55F72A}" presName="accent_4" presStyleCnt="0"/>
      <dgm:spPr/>
    </dgm:pt>
    <dgm:pt modelId="{2AC3A07F-99F7-4EB6-A978-53A312238031}" type="pres">
      <dgm:prSet presAssocID="{05C100B7-0198-43C4-90FE-DBC69B55F72A}" presName="accentRepeatNode" presStyleLbl="solidFgAcc1" presStyleIdx="3" presStyleCnt="4"/>
      <dgm:spPr/>
    </dgm:pt>
  </dgm:ptLst>
  <dgm:cxnLst>
    <dgm:cxn modelId="{F7C96CAC-8020-4A21-85BB-AAB9EBF99958}" srcId="{653892F2-AD52-42E6-B323-7C8A1748C1F2}" destId="{95A71C13-BE3D-41C1-8BF1-4299CA51D12B}" srcOrd="1" destOrd="0" parTransId="{2AF625D5-2138-45E2-8BAC-1573FFBB93D2}" sibTransId="{807602EF-2211-49D0-B4E6-2C134D441EFF}"/>
    <dgm:cxn modelId="{79774978-F43A-4FEB-8C63-8C550FFFD345}" type="presOf" srcId="{8CB5027A-15F9-4D26-8779-F24457E035ED}" destId="{54F30D1E-7548-4F85-B085-0A58A03AB19E}" srcOrd="0" destOrd="0" presId="urn:microsoft.com/office/officeart/2008/layout/VerticalCurvedList"/>
    <dgm:cxn modelId="{29FE093F-A840-4240-AE04-1D04228547BC}" type="presOf" srcId="{DC895303-A50E-4002-851D-0CBA159C40F0}" destId="{D5C153C1-644C-49B1-908C-376FEA2005F6}" srcOrd="0" destOrd="0" presId="urn:microsoft.com/office/officeart/2008/layout/VerticalCurvedList"/>
    <dgm:cxn modelId="{2DBF7C6C-EF43-48DD-9813-18F656BD64F3}" type="presOf" srcId="{95A71C13-BE3D-41C1-8BF1-4299CA51D12B}" destId="{667CE15D-FC1E-4EC7-9CC3-DED8232E4744}" srcOrd="0" destOrd="0" presId="urn:microsoft.com/office/officeart/2008/layout/VerticalCurvedList"/>
    <dgm:cxn modelId="{00C02271-2C81-4380-87A4-0F8F3059683C}" type="presOf" srcId="{491E34CA-7D0B-4B1E-8E7F-CEB08CF91085}" destId="{BC95E201-BDBE-4520-AD4C-8B3EF24BEF07}" srcOrd="0" destOrd="0" presId="urn:microsoft.com/office/officeart/2008/layout/VerticalCurvedList"/>
    <dgm:cxn modelId="{8B3E7C43-7CDF-4639-8D53-2575D9A4AA66}" srcId="{653892F2-AD52-42E6-B323-7C8A1748C1F2}" destId="{491E34CA-7D0B-4B1E-8E7F-CEB08CF91085}" srcOrd="0" destOrd="0" parTransId="{FDF3A84C-FC80-4837-9283-310337705CBF}" sibTransId="{8CB5027A-15F9-4D26-8779-F24457E035ED}"/>
    <dgm:cxn modelId="{1C3C1DA6-CEF7-4DB8-A109-158D4FEDB6D2}" srcId="{653892F2-AD52-42E6-B323-7C8A1748C1F2}" destId="{DC895303-A50E-4002-851D-0CBA159C40F0}" srcOrd="2" destOrd="0" parTransId="{08426B9A-E2BC-4476-A3D8-692220EC70B4}" sibTransId="{2C18662E-8B82-437D-B8BB-88B41F4BA8BC}"/>
    <dgm:cxn modelId="{9DE4FBCC-4B9D-4240-B980-02530C883DB3}" srcId="{653892F2-AD52-42E6-B323-7C8A1748C1F2}" destId="{05C100B7-0198-43C4-90FE-DBC69B55F72A}" srcOrd="3" destOrd="0" parTransId="{1B9FB376-E27C-490A-BA62-B466D6EA1DDE}" sibTransId="{BC6D7D20-2B40-47BB-AB33-8C93BDACB14E}"/>
    <dgm:cxn modelId="{CF3C42EA-FDDC-4189-888F-EB7C965869F8}" type="presOf" srcId="{05C100B7-0198-43C4-90FE-DBC69B55F72A}" destId="{3BE24DE8-A3F8-4341-AE7A-35B96111A27E}" srcOrd="0" destOrd="0" presId="urn:microsoft.com/office/officeart/2008/layout/VerticalCurvedList"/>
    <dgm:cxn modelId="{906F4A52-8AA3-47DA-911E-AAF02B2C8A4C}" type="presOf" srcId="{653892F2-AD52-42E6-B323-7C8A1748C1F2}" destId="{168107FC-0918-4CC2-9435-15EC3140C94F}" srcOrd="0" destOrd="0" presId="urn:microsoft.com/office/officeart/2008/layout/VerticalCurvedList"/>
    <dgm:cxn modelId="{2ACE05BE-28DF-46F1-BB59-65B283031959}" type="presParOf" srcId="{168107FC-0918-4CC2-9435-15EC3140C94F}" destId="{A0836850-5CE8-4A91-B49C-C246A2A692F1}" srcOrd="0" destOrd="0" presId="urn:microsoft.com/office/officeart/2008/layout/VerticalCurvedList"/>
    <dgm:cxn modelId="{F292A25C-0BB7-4118-BD51-FE1554A3ED0B}" type="presParOf" srcId="{A0836850-5CE8-4A91-B49C-C246A2A692F1}" destId="{5D43A198-6DAB-4773-BBF4-43EF62F538DE}" srcOrd="0" destOrd="0" presId="urn:microsoft.com/office/officeart/2008/layout/VerticalCurvedList"/>
    <dgm:cxn modelId="{837D3EC7-621D-450D-8534-7D9CF9339DA7}" type="presParOf" srcId="{5D43A198-6DAB-4773-BBF4-43EF62F538DE}" destId="{E199E81A-9345-4293-9362-0C23BC939B1F}" srcOrd="0" destOrd="0" presId="urn:microsoft.com/office/officeart/2008/layout/VerticalCurvedList"/>
    <dgm:cxn modelId="{F11FF21E-DB5C-47E2-990E-C0EBBCED3D86}" type="presParOf" srcId="{5D43A198-6DAB-4773-BBF4-43EF62F538DE}" destId="{54F30D1E-7548-4F85-B085-0A58A03AB19E}" srcOrd="1" destOrd="0" presId="urn:microsoft.com/office/officeart/2008/layout/VerticalCurvedList"/>
    <dgm:cxn modelId="{C26FF57F-11A0-45A1-A537-42BBFE20A35D}" type="presParOf" srcId="{5D43A198-6DAB-4773-BBF4-43EF62F538DE}" destId="{2B025EF2-3C91-451C-8E0A-09BAF18ECA8A}" srcOrd="2" destOrd="0" presId="urn:microsoft.com/office/officeart/2008/layout/VerticalCurvedList"/>
    <dgm:cxn modelId="{45A0C018-3584-4FA4-9C57-9B44508AA637}" type="presParOf" srcId="{5D43A198-6DAB-4773-BBF4-43EF62F538DE}" destId="{535724F9-48FB-4C74-89E5-F572FD713CDA}" srcOrd="3" destOrd="0" presId="urn:microsoft.com/office/officeart/2008/layout/VerticalCurvedList"/>
    <dgm:cxn modelId="{D1CAACF0-AFEE-4EAD-8607-72AA7039549C}" type="presParOf" srcId="{A0836850-5CE8-4A91-B49C-C246A2A692F1}" destId="{BC95E201-BDBE-4520-AD4C-8B3EF24BEF07}" srcOrd="1" destOrd="0" presId="urn:microsoft.com/office/officeart/2008/layout/VerticalCurvedList"/>
    <dgm:cxn modelId="{DEA0FFE3-BE98-43B7-BFD4-DAF2A55D5927}" type="presParOf" srcId="{A0836850-5CE8-4A91-B49C-C246A2A692F1}" destId="{4A250366-430F-4544-B5E0-2DFB46525B48}" srcOrd="2" destOrd="0" presId="urn:microsoft.com/office/officeart/2008/layout/VerticalCurvedList"/>
    <dgm:cxn modelId="{F32FF7EE-C6C4-49EE-A1E5-21DD096BC775}" type="presParOf" srcId="{4A250366-430F-4544-B5E0-2DFB46525B48}" destId="{FBEF78A5-8E22-4FEF-B2BE-4CD5C9411910}" srcOrd="0" destOrd="0" presId="urn:microsoft.com/office/officeart/2008/layout/VerticalCurvedList"/>
    <dgm:cxn modelId="{73D953E4-301B-4150-BF3B-55F5C6D53541}" type="presParOf" srcId="{A0836850-5CE8-4A91-B49C-C246A2A692F1}" destId="{667CE15D-FC1E-4EC7-9CC3-DED8232E4744}" srcOrd="3" destOrd="0" presId="urn:microsoft.com/office/officeart/2008/layout/VerticalCurvedList"/>
    <dgm:cxn modelId="{AB351067-1AF7-4132-8C2A-2E7782D92435}" type="presParOf" srcId="{A0836850-5CE8-4A91-B49C-C246A2A692F1}" destId="{017E7361-2D12-40BF-AF8E-AD9C796D263A}" srcOrd="4" destOrd="0" presId="urn:microsoft.com/office/officeart/2008/layout/VerticalCurvedList"/>
    <dgm:cxn modelId="{A1DA5243-189A-4BB6-A192-2F9040D7E3E0}" type="presParOf" srcId="{017E7361-2D12-40BF-AF8E-AD9C796D263A}" destId="{DC8454A7-D5F6-4088-B82B-B3599EAD40A4}" srcOrd="0" destOrd="0" presId="urn:microsoft.com/office/officeart/2008/layout/VerticalCurvedList"/>
    <dgm:cxn modelId="{F1B7A9D0-0124-4F2F-B01B-65C3D7C8175A}" type="presParOf" srcId="{A0836850-5CE8-4A91-B49C-C246A2A692F1}" destId="{D5C153C1-644C-49B1-908C-376FEA2005F6}" srcOrd="5" destOrd="0" presId="urn:microsoft.com/office/officeart/2008/layout/VerticalCurvedList"/>
    <dgm:cxn modelId="{DCA1A747-0621-4AD6-AE7E-46BCEB659F47}" type="presParOf" srcId="{A0836850-5CE8-4A91-B49C-C246A2A692F1}" destId="{67056E48-7211-4D6F-AA70-DB4A0448B35C}" srcOrd="6" destOrd="0" presId="urn:microsoft.com/office/officeart/2008/layout/VerticalCurvedList"/>
    <dgm:cxn modelId="{DF21401C-1A89-478D-9B9B-134D063BDB5B}" type="presParOf" srcId="{67056E48-7211-4D6F-AA70-DB4A0448B35C}" destId="{5255278D-B5F9-4DAB-A266-C4FF523E4511}" srcOrd="0" destOrd="0" presId="urn:microsoft.com/office/officeart/2008/layout/VerticalCurvedList"/>
    <dgm:cxn modelId="{02067A52-8804-4B71-B45D-728C5656010A}" type="presParOf" srcId="{A0836850-5CE8-4A91-B49C-C246A2A692F1}" destId="{3BE24DE8-A3F8-4341-AE7A-35B96111A27E}" srcOrd="7" destOrd="0" presId="urn:microsoft.com/office/officeart/2008/layout/VerticalCurvedList"/>
    <dgm:cxn modelId="{931452AC-DEF9-4E06-9980-DA7E9F486DE0}" type="presParOf" srcId="{A0836850-5CE8-4A91-B49C-C246A2A692F1}" destId="{81E8C09F-5BF2-4BB8-B7DC-8D29FE216CC0}" srcOrd="8" destOrd="0" presId="urn:microsoft.com/office/officeart/2008/layout/VerticalCurvedList"/>
    <dgm:cxn modelId="{E4F6BC7B-8ED9-46C3-8258-420EB0E33CBC}" type="presParOf" srcId="{81E8C09F-5BF2-4BB8-B7DC-8D29FE216CC0}" destId="{2AC3A07F-99F7-4EB6-A978-53A3122380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F9217-521B-4AA3-859D-55C37631FEF8}">
      <dsp:nvSpPr>
        <dsp:cNvPr id="0" name=""/>
        <dsp:cNvSpPr/>
      </dsp:nvSpPr>
      <dsp:spPr>
        <a:xfrm>
          <a:off x="2982216" y="3664431"/>
          <a:ext cx="133983" cy="1339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EF1899-8A07-4ED5-B442-E3B9DCF916D3}">
      <dsp:nvSpPr>
        <dsp:cNvPr id="0" name=""/>
        <dsp:cNvSpPr/>
      </dsp:nvSpPr>
      <dsp:spPr>
        <a:xfrm>
          <a:off x="2729657" y="3786010"/>
          <a:ext cx="133983" cy="133983"/>
        </a:xfrm>
        <a:prstGeom prst="ellipse">
          <a:avLst/>
        </a:prstGeom>
        <a:solidFill>
          <a:schemeClr val="accent5">
            <a:hueOff val="-388312"/>
            <a:satOff val="1663"/>
            <a:lumOff val="891"/>
            <a:alphaOff val="0"/>
          </a:schemeClr>
        </a:solidFill>
        <a:ln w="9525" cap="flat" cmpd="sng" algn="ctr">
          <a:solidFill>
            <a:schemeClr val="accent5">
              <a:hueOff val="-388312"/>
              <a:satOff val="1663"/>
              <a:lumOff val="891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9748C9-0F69-4CAE-82E4-F53119A244B2}">
      <dsp:nvSpPr>
        <dsp:cNvPr id="0" name=""/>
        <dsp:cNvSpPr/>
      </dsp:nvSpPr>
      <dsp:spPr>
        <a:xfrm>
          <a:off x="2465039" y="3882044"/>
          <a:ext cx="133983" cy="133983"/>
        </a:xfrm>
        <a:prstGeom prst="ellipse">
          <a:avLst/>
        </a:prstGeom>
        <a:solidFill>
          <a:schemeClr val="accent5">
            <a:hueOff val="-776625"/>
            <a:satOff val="3326"/>
            <a:lumOff val="1783"/>
            <a:alphaOff val="0"/>
          </a:schemeClr>
        </a:solidFill>
        <a:ln w="9525" cap="flat" cmpd="sng" algn="ctr">
          <a:solidFill>
            <a:schemeClr val="accent5">
              <a:hueOff val="-776625"/>
              <a:satOff val="3326"/>
              <a:lumOff val="1783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4A4727-4CD9-4428-92EA-13F11D1D55C0}">
      <dsp:nvSpPr>
        <dsp:cNvPr id="0" name=""/>
        <dsp:cNvSpPr/>
      </dsp:nvSpPr>
      <dsp:spPr>
        <a:xfrm>
          <a:off x="4194768" y="2257040"/>
          <a:ext cx="133983" cy="133983"/>
        </a:xfrm>
        <a:prstGeom prst="ellipse">
          <a:avLst/>
        </a:prstGeom>
        <a:solidFill>
          <a:schemeClr val="accent5">
            <a:hueOff val="-1164937"/>
            <a:satOff val="4988"/>
            <a:lumOff val="2674"/>
            <a:alphaOff val="0"/>
          </a:schemeClr>
        </a:solidFill>
        <a:ln w="9525" cap="flat" cmpd="sng" algn="ctr">
          <a:solidFill>
            <a:schemeClr val="accent5">
              <a:hueOff val="-1164937"/>
              <a:satOff val="4988"/>
              <a:lumOff val="2674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B8C71B-BE88-4841-81B5-2050D63373ED}">
      <dsp:nvSpPr>
        <dsp:cNvPr id="0" name=""/>
        <dsp:cNvSpPr/>
      </dsp:nvSpPr>
      <dsp:spPr>
        <a:xfrm>
          <a:off x="4092940" y="2504457"/>
          <a:ext cx="133983" cy="133983"/>
        </a:xfrm>
        <a:prstGeom prst="ellipse">
          <a:avLst/>
        </a:prstGeom>
        <a:solidFill>
          <a:schemeClr val="accent5">
            <a:hueOff val="-1553249"/>
            <a:satOff val="6651"/>
            <a:lumOff val="3565"/>
            <a:alphaOff val="0"/>
          </a:schemeClr>
        </a:solidFill>
        <a:ln w="9525" cap="flat" cmpd="sng" algn="ctr">
          <a:solidFill>
            <a:schemeClr val="accent5">
              <a:hueOff val="-1553249"/>
              <a:satOff val="6651"/>
              <a:lumOff val="3565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ABB093-6CA5-4471-924E-7B95925B6393}">
      <dsp:nvSpPr>
        <dsp:cNvPr id="0" name=""/>
        <dsp:cNvSpPr/>
      </dsp:nvSpPr>
      <dsp:spPr>
        <a:xfrm>
          <a:off x="4020589" y="394553"/>
          <a:ext cx="133983" cy="133983"/>
        </a:xfrm>
        <a:prstGeom prst="ellipse">
          <a:avLst/>
        </a:prstGeom>
        <a:solidFill>
          <a:schemeClr val="accent5">
            <a:hueOff val="-1941561"/>
            <a:satOff val="8314"/>
            <a:lumOff val="4456"/>
            <a:alphaOff val="0"/>
          </a:schemeClr>
        </a:solidFill>
        <a:ln w="9525" cap="flat" cmpd="sng" algn="ctr">
          <a:solidFill>
            <a:schemeClr val="accent5">
              <a:hueOff val="-1941561"/>
              <a:satOff val="8314"/>
              <a:lumOff val="4456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A91282-B136-49C6-98E6-63C1F8019414}">
      <dsp:nvSpPr>
        <dsp:cNvPr id="0" name=""/>
        <dsp:cNvSpPr/>
      </dsp:nvSpPr>
      <dsp:spPr>
        <a:xfrm>
          <a:off x="4206826" y="276285"/>
          <a:ext cx="133983" cy="133983"/>
        </a:xfrm>
        <a:prstGeom prst="ellipse">
          <a:avLst/>
        </a:prstGeom>
        <a:solidFill>
          <a:schemeClr val="accent5">
            <a:hueOff val="-2329874"/>
            <a:satOff val="9977"/>
            <a:lumOff val="5348"/>
            <a:alphaOff val="0"/>
          </a:schemeClr>
        </a:solidFill>
        <a:ln w="9525" cap="flat" cmpd="sng" algn="ctr">
          <a:solidFill>
            <a:schemeClr val="accent5">
              <a:hueOff val="-2329874"/>
              <a:satOff val="9977"/>
              <a:lumOff val="5348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019D9F-25E6-45E3-9986-B44961490075}">
      <dsp:nvSpPr>
        <dsp:cNvPr id="0" name=""/>
        <dsp:cNvSpPr/>
      </dsp:nvSpPr>
      <dsp:spPr>
        <a:xfrm>
          <a:off x="4393063" y="158017"/>
          <a:ext cx="133983" cy="133983"/>
        </a:xfrm>
        <a:prstGeom prst="ellipse">
          <a:avLst/>
        </a:prstGeom>
        <a:solidFill>
          <a:schemeClr val="accent5">
            <a:hueOff val="-2718186"/>
            <a:satOff val="11640"/>
            <a:lumOff val="6239"/>
            <a:alphaOff val="0"/>
          </a:schemeClr>
        </a:solidFill>
        <a:ln w="9525" cap="flat" cmpd="sng" algn="ctr">
          <a:solidFill>
            <a:schemeClr val="accent5">
              <a:hueOff val="-2718186"/>
              <a:satOff val="11640"/>
              <a:lumOff val="6239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75AFFE-C2B8-414C-BAA5-AAE0F01B85FC}">
      <dsp:nvSpPr>
        <dsp:cNvPr id="0" name=""/>
        <dsp:cNvSpPr/>
      </dsp:nvSpPr>
      <dsp:spPr>
        <a:xfrm>
          <a:off x="4579301" y="276285"/>
          <a:ext cx="133983" cy="133983"/>
        </a:xfrm>
        <a:prstGeom prst="ellipse">
          <a:avLst/>
        </a:prstGeom>
        <a:solidFill>
          <a:schemeClr val="accent5">
            <a:hueOff val="-3106498"/>
            <a:satOff val="13303"/>
            <a:lumOff val="7130"/>
            <a:alphaOff val="0"/>
          </a:schemeClr>
        </a:solidFill>
        <a:ln w="9525" cap="flat" cmpd="sng" algn="ctr">
          <a:solidFill>
            <a:schemeClr val="accent5">
              <a:hueOff val="-3106498"/>
              <a:satOff val="13303"/>
              <a:lumOff val="713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F40BFD-68FA-4A77-BAB8-150C3C8574F2}">
      <dsp:nvSpPr>
        <dsp:cNvPr id="0" name=""/>
        <dsp:cNvSpPr/>
      </dsp:nvSpPr>
      <dsp:spPr>
        <a:xfrm>
          <a:off x="4765538" y="394553"/>
          <a:ext cx="133983" cy="133983"/>
        </a:xfrm>
        <a:prstGeom prst="ellipse">
          <a:avLst/>
        </a:prstGeom>
        <a:solidFill>
          <a:schemeClr val="accent5">
            <a:hueOff val="-3494810"/>
            <a:satOff val="14965"/>
            <a:lumOff val="8021"/>
            <a:alphaOff val="0"/>
          </a:schemeClr>
        </a:solidFill>
        <a:ln w="9525" cap="flat" cmpd="sng" algn="ctr">
          <a:solidFill>
            <a:schemeClr val="accent5">
              <a:hueOff val="-3494810"/>
              <a:satOff val="14965"/>
              <a:lumOff val="8021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10EB3F-C2A3-465E-A438-64A920611BB0}">
      <dsp:nvSpPr>
        <dsp:cNvPr id="0" name=""/>
        <dsp:cNvSpPr/>
      </dsp:nvSpPr>
      <dsp:spPr>
        <a:xfrm>
          <a:off x="4393063" y="407326"/>
          <a:ext cx="133983" cy="133983"/>
        </a:xfrm>
        <a:prstGeom prst="ellipse">
          <a:avLst/>
        </a:prstGeom>
        <a:solidFill>
          <a:schemeClr val="accent5">
            <a:hueOff val="-3883123"/>
            <a:satOff val="16628"/>
            <a:lumOff val="8913"/>
            <a:alphaOff val="0"/>
          </a:schemeClr>
        </a:solidFill>
        <a:ln w="9525" cap="flat" cmpd="sng" algn="ctr">
          <a:solidFill>
            <a:schemeClr val="accent5">
              <a:hueOff val="-3883123"/>
              <a:satOff val="16628"/>
              <a:lumOff val="8913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9A3AD8-9A04-4CD4-A513-B07B8FC14B6D}">
      <dsp:nvSpPr>
        <dsp:cNvPr id="0" name=""/>
        <dsp:cNvSpPr/>
      </dsp:nvSpPr>
      <dsp:spPr>
        <a:xfrm>
          <a:off x="4393063" y="657108"/>
          <a:ext cx="133983" cy="133983"/>
        </a:xfrm>
        <a:prstGeom prst="ellipse">
          <a:avLst/>
        </a:prstGeom>
        <a:solidFill>
          <a:schemeClr val="accent5">
            <a:hueOff val="-4271435"/>
            <a:satOff val="18291"/>
            <a:lumOff val="9804"/>
            <a:alphaOff val="0"/>
          </a:schemeClr>
        </a:solidFill>
        <a:ln w="9525" cap="flat" cmpd="sng" algn="ctr">
          <a:solidFill>
            <a:schemeClr val="accent5">
              <a:hueOff val="-4271435"/>
              <a:satOff val="18291"/>
              <a:lumOff val="9804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E03226-017A-42CD-A587-A6CC32266B8C}">
      <dsp:nvSpPr>
        <dsp:cNvPr id="0" name=""/>
        <dsp:cNvSpPr/>
      </dsp:nvSpPr>
      <dsp:spPr>
        <a:xfrm>
          <a:off x="1811869" y="4167122"/>
          <a:ext cx="2890026" cy="7748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1722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Аргентина</a:t>
          </a:r>
          <a:endParaRPr lang="ru-RU" sz="3300" kern="1200" dirty="0"/>
        </a:p>
      </dsp:txBody>
      <dsp:txXfrm>
        <a:off x="1849696" y="4204949"/>
        <a:ext cx="2814372" cy="699238"/>
      </dsp:txXfrm>
    </dsp:sp>
    <dsp:sp modelId="{3820919C-F630-4A91-9006-3B79E1AFE5E4}">
      <dsp:nvSpPr>
        <dsp:cNvPr id="0" name=""/>
        <dsp:cNvSpPr/>
      </dsp:nvSpPr>
      <dsp:spPr>
        <a:xfrm>
          <a:off x="1010647" y="3407368"/>
          <a:ext cx="1339836" cy="13397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FF6079-062C-4A84-88D6-9BE9A197F0F0}">
      <dsp:nvSpPr>
        <dsp:cNvPr id="0" name=""/>
        <dsp:cNvSpPr/>
      </dsp:nvSpPr>
      <dsp:spPr>
        <a:xfrm>
          <a:off x="3670892" y="3160897"/>
          <a:ext cx="2890026" cy="774892"/>
        </a:xfrm>
        <a:prstGeom prst="roundRect">
          <a:avLst/>
        </a:prstGeom>
        <a:solidFill>
          <a:schemeClr val="accent5">
            <a:hueOff val="-2135717"/>
            <a:satOff val="9146"/>
            <a:lumOff val="490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1722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Австралія</a:t>
          </a:r>
          <a:endParaRPr lang="ru-RU" sz="3300" kern="1200" dirty="0"/>
        </a:p>
      </dsp:txBody>
      <dsp:txXfrm>
        <a:off x="3708719" y="3198724"/>
        <a:ext cx="2814372" cy="699238"/>
      </dsp:txXfrm>
    </dsp:sp>
    <dsp:sp modelId="{F0A55D05-BE87-4FB6-9185-4DC954B0B762}">
      <dsp:nvSpPr>
        <dsp:cNvPr id="0" name=""/>
        <dsp:cNvSpPr/>
      </dsp:nvSpPr>
      <dsp:spPr>
        <a:xfrm>
          <a:off x="2869670" y="2401142"/>
          <a:ext cx="1339836" cy="13397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D02F6A-478E-4AC4-8F5A-1AD9CE01241A}">
      <dsp:nvSpPr>
        <dsp:cNvPr id="0" name=""/>
        <dsp:cNvSpPr/>
      </dsp:nvSpPr>
      <dsp:spPr>
        <a:xfrm>
          <a:off x="4524367" y="1634765"/>
          <a:ext cx="2890026" cy="774892"/>
        </a:xfrm>
        <a:prstGeom prst="roundRect">
          <a:avLst/>
        </a:prstGeom>
        <a:solidFill>
          <a:schemeClr val="accent5">
            <a:hueOff val="-4271435"/>
            <a:satOff val="18291"/>
            <a:lumOff val="980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1722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Канада</a:t>
          </a:r>
          <a:endParaRPr lang="ru-RU" sz="3300" kern="1200" dirty="0"/>
        </a:p>
      </dsp:txBody>
      <dsp:txXfrm>
        <a:off x="4562194" y="1672592"/>
        <a:ext cx="2814372" cy="699238"/>
      </dsp:txXfrm>
    </dsp:sp>
    <dsp:sp modelId="{EB942A21-AA24-4218-835A-6EFFE17AD255}">
      <dsp:nvSpPr>
        <dsp:cNvPr id="0" name=""/>
        <dsp:cNvSpPr/>
      </dsp:nvSpPr>
      <dsp:spPr>
        <a:xfrm>
          <a:off x="3723145" y="875010"/>
          <a:ext cx="1339836" cy="13397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597E8-3B08-4DFA-A291-6452801EACF1}">
      <dsp:nvSpPr>
        <dsp:cNvPr id="0" name=""/>
        <dsp:cNvSpPr/>
      </dsp:nvSpPr>
      <dsp:spPr>
        <a:xfrm>
          <a:off x="0" y="709545"/>
          <a:ext cx="741977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8AB4F1-E3A8-401E-9775-A36C43D7C2D4}">
      <dsp:nvSpPr>
        <dsp:cNvPr id="0" name=""/>
        <dsp:cNvSpPr/>
      </dsp:nvSpPr>
      <dsp:spPr>
        <a:xfrm>
          <a:off x="370988" y="340545"/>
          <a:ext cx="5193841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315" tIns="0" rIns="19631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Створення нових робочих місць;</a:t>
          </a:r>
          <a:endParaRPr lang="ru-RU" sz="2500" kern="1200" dirty="0"/>
        </a:p>
      </dsp:txBody>
      <dsp:txXfrm>
        <a:off x="407014" y="376571"/>
        <a:ext cx="5121789" cy="665948"/>
      </dsp:txXfrm>
    </dsp:sp>
    <dsp:sp modelId="{1D73B344-F691-4A43-80CB-B58141262B24}">
      <dsp:nvSpPr>
        <dsp:cNvPr id="0" name=""/>
        <dsp:cNvSpPr/>
      </dsp:nvSpPr>
      <dsp:spPr>
        <a:xfrm>
          <a:off x="0" y="1843545"/>
          <a:ext cx="741977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FE2C9F-0F6F-4427-856A-98FA7D10E8E0}">
      <dsp:nvSpPr>
        <dsp:cNvPr id="0" name=""/>
        <dsp:cNvSpPr/>
      </dsp:nvSpPr>
      <dsp:spPr>
        <a:xfrm>
          <a:off x="370988" y="1474545"/>
          <a:ext cx="5193841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315" tIns="0" rIns="19631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Зменшення залежності України від імпортерів енергоносіїв;</a:t>
          </a:r>
          <a:endParaRPr lang="ru-RU" sz="2500" kern="1200" dirty="0"/>
        </a:p>
      </dsp:txBody>
      <dsp:txXfrm>
        <a:off x="407014" y="1510571"/>
        <a:ext cx="5121789" cy="665948"/>
      </dsp:txXfrm>
    </dsp:sp>
    <dsp:sp modelId="{7D47F784-B0FC-4763-9BE5-4A16DED7EB5A}">
      <dsp:nvSpPr>
        <dsp:cNvPr id="0" name=""/>
        <dsp:cNvSpPr/>
      </dsp:nvSpPr>
      <dsp:spPr>
        <a:xfrm>
          <a:off x="0" y="2977545"/>
          <a:ext cx="7419773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025904-C73D-49EA-88E7-D9056B0B8993}">
      <dsp:nvSpPr>
        <dsp:cNvPr id="0" name=""/>
        <dsp:cNvSpPr/>
      </dsp:nvSpPr>
      <dsp:spPr>
        <a:xfrm>
          <a:off x="370988" y="2608545"/>
          <a:ext cx="5193841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315" tIns="0" rIns="19631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Отримання альтернативних джерел газу;</a:t>
          </a:r>
          <a:endParaRPr lang="ru-RU" sz="2500" kern="1200" dirty="0"/>
        </a:p>
      </dsp:txBody>
      <dsp:txXfrm>
        <a:off x="407014" y="2644571"/>
        <a:ext cx="5121789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50DF1-27D9-47A1-BF58-C88AC838B0BF}">
      <dsp:nvSpPr>
        <dsp:cNvPr id="0" name=""/>
        <dsp:cNvSpPr/>
      </dsp:nvSpPr>
      <dsp:spPr>
        <a:xfrm rot="21300000">
          <a:off x="24068" y="1775028"/>
          <a:ext cx="7795095" cy="892656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6CFE35-3131-49F6-823D-3E5493ACCFCF}">
      <dsp:nvSpPr>
        <dsp:cNvPr id="0" name=""/>
        <dsp:cNvSpPr/>
      </dsp:nvSpPr>
      <dsp:spPr>
        <a:xfrm>
          <a:off x="941187" y="222135"/>
          <a:ext cx="2352969" cy="1777085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505A9-5115-4535-AD1B-A7FF34610530}">
      <dsp:nvSpPr>
        <dsp:cNvPr id="0" name=""/>
        <dsp:cNvSpPr/>
      </dsp:nvSpPr>
      <dsp:spPr>
        <a:xfrm>
          <a:off x="4156913" y="0"/>
          <a:ext cx="2509834" cy="186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Російський газ : </a:t>
          </a:r>
          <a:r>
            <a:rPr lang="ru-RU" sz="25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485</a:t>
          </a:r>
          <a:r>
            <a:rPr lang="en-US" sz="25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$ </a:t>
          </a:r>
          <a:r>
            <a:rPr lang="ru-RU" sz="25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за 1000м³ </a:t>
          </a:r>
          <a:endParaRPr lang="uk-UA" sz="2500" b="1" kern="1200" cap="none" spc="0" dirty="0" smtClean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4156913" y="0"/>
        <a:ext cx="2509834" cy="1865939"/>
      </dsp:txXfrm>
    </dsp:sp>
    <dsp:sp modelId="{E16735AE-5AD1-4333-ABB2-D14B5CAD7872}">
      <dsp:nvSpPr>
        <dsp:cNvPr id="0" name=""/>
        <dsp:cNvSpPr/>
      </dsp:nvSpPr>
      <dsp:spPr>
        <a:xfrm>
          <a:off x="4549075" y="2443492"/>
          <a:ext cx="2352969" cy="1777085"/>
        </a:xfrm>
        <a:prstGeom prst="upArrow">
          <a:avLst/>
        </a:prstGeom>
        <a:gradFill rotWithShape="0">
          <a:gsLst>
            <a:gs pos="0">
              <a:schemeClr val="accent5">
                <a:hueOff val="-4271435"/>
                <a:satOff val="18291"/>
                <a:lumOff val="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4271435"/>
                <a:satOff val="18291"/>
                <a:lumOff val="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4271435"/>
                <a:satOff val="18291"/>
                <a:lumOff val="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713232-F2C8-462D-B2F9-3D24043CE388}">
      <dsp:nvSpPr>
        <dsp:cNvPr id="0" name=""/>
        <dsp:cNvSpPr/>
      </dsp:nvSpPr>
      <dsp:spPr>
        <a:xfrm>
          <a:off x="1176484" y="2576773"/>
          <a:ext cx="2509834" cy="186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Сланцевий газ: 150-180</a:t>
          </a:r>
          <a:r>
            <a:rPr lang="en-US" sz="25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$ </a:t>
          </a:r>
          <a:r>
            <a:rPr lang="uk-UA" sz="25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за 1000</a:t>
          </a:r>
          <a:r>
            <a:rPr lang="ru-RU" sz="25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м³</a:t>
          </a:r>
          <a:endParaRPr lang="ru-RU" sz="25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1176484" y="2576773"/>
        <a:ext cx="2509834" cy="1865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C0030-4A16-4653-8620-06FD67FC9E55}">
      <dsp:nvSpPr>
        <dsp:cNvPr id="0" name=""/>
        <dsp:cNvSpPr/>
      </dsp:nvSpPr>
      <dsp:spPr>
        <a:xfrm>
          <a:off x="0" y="1115807"/>
          <a:ext cx="726522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137FF-83D3-42C1-8F17-1291F711794F}">
      <dsp:nvSpPr>
        <dsp:cNvPr id="0" name=""/>
        <dsp:cNvSpPr/>
      </dsp:nvSpPr>
      <dsp:spPr>
        <a:xfrm>
          <a:off x="363261" y="732047"/>
          <a:ext cx="5085658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226" tIns="0" rIns="19222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Висока собівартість геологорозвідувальних робіт;</a:t>
          </a:r>
          <a:endParaRPr lang="ru-RU" sz="2600" kern="1200" dirty="0"/>
        </a:p>
      </dsp:txBody>
      <dsp:txXfrm>
        <a:off x="400728" y="769514"/>
        <a:ext cx="5010724" cy="692586"/>
      </dsp:txXfrm>
    </dsp:sp>
    <dsp:sp modelId="{78596E5F-9B9D-49E2-B5FB-F39D7B3DED1F}">
      <dsp:nvSpPr>
        <dsp:cNvPr id="0" name=""/>
        <dsp:cNvSpPr/>
      </dsp:nvSpPr>
      <dsp:spPr>
        <a:xfrm>
          <a:off x="0" y="2295167"/>
          <a:ext cx="726522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90D562-7AD8-41E7-A396-69D5E4D51A56}">
      <dsp:nvSpPr>
        <dsp:cNvPr id="0" name=""/>
        <dsp:cNvSpPr/>
      </dsp:nvSpPr>
      <dsp:spPr>
        <a:xfrm>
          <a:off x="363261" y="1911407"/>
          <a:ext cx="5085658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226" tIns="0" rIns="19222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Неповна розвідка запасів; </a:t>
          </a:r>
          <a:endParaRPr lang="ru-RU" sz="2600" kern="1200" dirty="0"/>
        </a:p>
      </dsp:txBody>
      <dsp:txXfrm>
        <a:off x="400728" y="1948874"/>
        <a:ext cx="5010724" cy="692586"/>
      </dsp:txXfrm>
    </dsp:sp>
    <dsp:sp modelId="{17B19368-81F6-4BE1-B097-A6A8A7373027}">
      <dsp:nvSpPr>
        <dsp:cNvPr id="0" name=""/>
        <dsp:cNvSpPr/>
      </dsp:nvSpPr>
      <dsp:spPr>
        <a:xfrm>
          <a:off x="0" y="3474527"/>
          <a:ext cx="726522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CB83D1-81AC-4545-86E2-D163EFE4BD6E}">
      <dsp:nvSpPr>
        <dsp:cNvPr id="0" name=""/>
        <dsp:cNvSpPr/>
      </dsp:nvSpPr>
      <dsp:spPr>
        <a:xfrm>
          <a:off x="363261" y="3090767"/>
          <a:ext cx="5085658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226" tIns="0" rIns="192226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Недосконалість законодавчої бази;</a:t>
          </a:r>
          <a:endParaRPr lang="ru-RU" sz="2600" kern="1200" dirty="0"/>
        </a:p>
      </dsp:txBody>
      <dsp:txXfrm>
        <a:off x="400728" y="3128234"/>
        <a:ext cx="5010724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30D1E-7548-4F85-B085-0A58A03AB19E}">
      <dsp:nvSpPr>
        <dsp:cNvPr id="0" name=""/>
        <dsp:cNvSpPr/>
      </dsp:nvSpPr>
      <dsp:spPr>
        <a:xfrm>
          <a:off x="-5079957" y="-778235"/>
          <a:ext cx="6049699" cy="6049699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5E201-BDBE-4520-AD4C-8B3EF24BEF07}">
      <dsp:nvSpPr>
        <dsp:cNvPr id="0" name=""/>
        <dsp:cNvSpPr/>
      </dsp:nvSpPr>
      <dsp:spPr>
        <a:xfrm>
          <a:off x="507775" y="345439"/>
          <a:ext cx="7841704" cy="6912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6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Сейсмічні ризики;</a:t>
          </a:r>
        </a:p>
      </dsp:txBody>
      <dsp:txXfrm>
        <a:off x="507775" y="345439"/>
        <a:ext cx="7841704" cy="691238"/>
      </dsp:txXfrm>
    </dsp:sp>
    <dsp:sp modelId="{FBEF78A5-8E22-4FEF-B2BE-4CD5C9411910}">
      <dsp:nvSpPr>
        <dsp:cNvPr id="0" name=""/>
        <dsp:cNvSpPr/>
      </dsp:nvSpPr>
      <dsp:spPr>
        <a:xfrm>
          <a:off x="75751" y="259034"/>
          <a:ext cx="864047" cy="864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7CE15D-FC1E-4EC7-9CC3-DED8232E4744}">
      <dsp:nvSpPr>
        <dsp:cNvPr id="0" name=""/>
        <dsp:cNvSpPr/>
      </dsp:nvSpPr>
      <dsp:spPr>
        <a:xfrm>
          <a:off x="904078" y="1382476"/>
          <a:ext cx="7445401" cy="691238"/>
        </a:xfrm>
        <a:prstGeom prst="rect">
          <a:avLst/>
        </a:prstGeom>
        <a:solidFill>
          <a:schemeClr val="accent4">
            <a:hueOff val="6574682"/>
            <a:satOff val="-4670"/>
            <a:lumOff val="-150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6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Забруднення ґрунтових вод;</a:t>
          </a:r>
          <a:endParaRPr lang="ru-RU" sz="3200" kern="1200" dirty="0"/>
        </a:p>
      </dsp:txBody>
      <dsp:txXfrm>
        <a:off x="904078" y="1382476"/>
        <a:ext cx="7445401" cy="691238"/>
      </dsp:txXfrm>
    </dsp:sp>
    <dsp:sp modelId="{DC8454A7-D5F6-4088-B82B-B3599EAD40A4}">
      <dsp:nvSpPr>
        <dsp:cNvPr id="0" name=""/>
        <dsp:cNvSpPr/>
      </dsp:nvSpPr>
      <dsp:spPr>
        <a:xfrm>
          <a:off x="472054" y="1296071"/>
          <a:ext cx="864047" cy="864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574682"/>
              <a:satOff val="-4670"/>
              <a:lumOff val="-1503"/>
              <a:alphaOff val="0"/>
            </a:schemeClr>
          </a:solidFill>
          <a:prstDash val="solid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C153C1-644C-49B1-908C-376FEA2005F6}">
      <dsp:nvSpPr>
        <dsp:cNvPr id="0" name=""/>
        <dsp:cNvSpPr/>
      </dsp:nvSpPr>
      <dsp:spPr>
        <a:xfrm>
          <a:off x="904078" y="2419513"/>
          <a:ext cx="7445401" cy="691238"/>
        </a:xfrm>
        <a:prstGeom prst="rect">
          <a:avLst/>
        </a:prstGeom>
        <a:solidFill>
          <a:schemeClr val="accent4">
            <a:hueOff val="13149363"/>
            <a:satOff val="-9340"/>
            <a:lumOff val="-30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6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Викиди в атмосферу;</a:t>
          </a:r>
          <a:endParaRPr lang="ru-RU" sz="3200" kern="1200" dirty="0"/>
        </a:p>
      </dsp:txBody>
      <dsp:txXfrm>
        <a:off x="904078" y="2419513"/>
        <a:ext cx="7445401" cy="691238"/>
      </dsp:txXfrm>
    </dsp:sp>
    <dsp:sp modelId="{5255278D-B5F9-4DAB-A266-C4FF523E4511}">
      <dsp:nvSpPr>
        <dsp:cNvPr id="0" name=""/>
        <dsp:cNvSpPr/>
      </dsp:nvSpPr>
      <dsp:spPr>
        <a:xfrm>
          <a:off x="472054" y="2333109"/>
          <a:ext cx="864047" cy="864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3149363"/>
              <a:satOff val="-9340"/>
              <a:lumOff val="-3006"/>
              <a:alphaOff val="0"/>
            </a:schemeClr>
          </a:solidFill>
          <a:prstDash val="solid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E24DE8-A3F8-4341-AE7A-35B96111A27E}">
      <dsp:nvSpPr>
        <dsp:cNvPr id="0" name=""/>
        <dsp:cNvSpPr/>
      </dsp:nvSpPr>
      <dsp:spPr>
        <a:xfrm>
          <a:off x="507775" y="3456551"/>
          <a:ext cx="7841704" cy="691238"/>
        </a:xfrm>
        <a:prstGeom prst="rect">
          <a:avLst/>
        </a:prstGeom>
        <a:solidFill>
          <a:schemeClr val="accent4">
            <a:hueOff val="19724044"/>
            <a:satOff val="-14010"/>
            <a:lumOff val="-450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6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Забруднення поверхні вод та ґрунтів;</a:t>
          </a:r>
          <a:endParaRPr lang="ru-RU" sz="3200" kern="1200" dirty="0"/>
        </a:p>
      </dsp:txBody>
      <dsp:txXfrm>
        <a:off x="507775" y="3456551"/>
        <a:ext cx="7841704" cy="691238"/>
      </dsp:txXfrm>
    </dsp:sp>
    <dsp:sp modelId="{2AC3A07F-99F7-4EB6-A978-53A312238031}">
      <dsp:nvSpPr>
        <dsp:cNvPr id="0" name=""/>
        <dsp:cNvSpPr/>
      </dsp:nvSpPr>
      <dsp:spPr>
        <a:xfrm>
          <a:off x="75751" y="3370146"/>
          <a:ext cx="864047" cy="8640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9724044"/>
              <a:satOff val="-14010"/>
              <a:lumOff val="-4509"/>
              <a:alphaOff val="0"/>
            </a:schemeClr>
          </a:solidFill>
          <a:prstDash val="solid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139-0480-4198-83E2-68CE0B25BC9B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967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1061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81486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390314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56897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5412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AF24-54CC-4408-99B3-A70A172EFF44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4479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23-3B6A-482C-9BEA-F32A9EB44C40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868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639C8FD-9717-4D78-9D01-4CBD0AC8CAE0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891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D47-5F5E-4508-9DFC-0021F20B392D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133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23E3-326B-4424-9A50-2CBB9CA4B2E5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07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F6F-C437-48B6-80BB-8E50899C06A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41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D14-B85F-4865-804C-5734F9C85CDD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16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6C38-6601-4688-9146-5E61D8B04598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6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61E-CDAE-49E3-92CB-288B639C3B6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66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9851-4767-4B63-B36B-F772D06043F2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683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A586-BE94-448D-BAE3-D5D323B9149F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21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EAF24-54CC-4408-99B3-A70A172EFF44}" type="datetimeFigureOut">
              <a:rPr lang="en-US" smtClean="0"/>
              <a:pPr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5068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2" y="3635230"/>
            <a:ext cx="7587915" cy="1373070"/>
          </a:xfrm>
        </p:spPr>
        <p:txBody>
          <a:bodyPr/>
          <a:lstStyle/>
          <a:p>
            <a:pPr lvl="0"/>
            <a:r>
              <a:rPr lang="uk-UA" sz="2000" dirty="0"/>
              <a:t>Відомо, що Україна пристала на пропозиції американської компанії </a:t>
            </a:r>
            <a:r>
              <a:rPr lang="en-US" sz="2000" dirty="0"/>
              <a:t>Royal Dutch Shell</a:t>
            </a:r>
            <a:r>
              <a:rPr lang="uk-UA" sz="2000" dirty="0"/>
              <a:t> добувати сланцевий газ на своїй території. Проаналізуйте позитивні й негативні наслідки видобування сланцевого газу в Україні. Схарактеризуйте можливий негативний вплив на здоров'я населення інтенсивного видобутку сланцевого газу.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7010" y="4619419"/>
            <a:ext cx="8144134" cy="1117687"/>
          </a:xfrm>
        </p:spPr>
        <p:txBody>
          <a:bodyPr>
            <a:noAutofit/>
          </a:bodyPr>
          <a:lstStyle/>
          <a:p>
            <a:endParaRPr lang="ru-RU" sz="2800" i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intercooleronline.com/logos/royal-dutch-shell-plc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753" y="218941"/>
            <a:ext cx="3520214" cy="21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igzone.com/images/home/article/hf_131346_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610" y="4321765"/>
            <a:ext cx="4286250" cy="2423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56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23510" y="766107"/>
            <a:ext cx="6415938" cy="1080938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Проблеми видобутку сланцевого газу :</a:t>
            </a:r>
            <a:endParaRPr lang="ru-RU" sz="4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3336542"/>
              </p:ext>
            </p:extLst>
          </p:nvPr>
        </p:nvGraphicFramePr>
        <p:xfrm>
          <a:off x="681038" y="1996225"/>
          <a:ext cx="7265227" cy="486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http://shiza.com.ua/wp-content/uploads/2013/03/problem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9605" y="2871989"/>
            <a:ext cx="3924300" cy="41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9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Негативні наслідки видобутку сланцевого газу :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9740735"/>
              </p:ext>
            </p:extLst>
          </p:nvPr>
        </p:nvGraphicFramePr>
        <p:xfrm>
          <a:off x="-168967" y="2235982"/>
          <a:ext cx="8411446" cy="449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4" descr="http://uspechdzhaga.ru/wp-content/uploads/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2296" y="2562360"/>
            <a:ext cx="3590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81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Спосіб добутку сланцевого газу</a:t>
            </a:r>
            <a:endParaRPr lang="ru-RU" sz="44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290" name="Picture 2" descr="http://www.dw.de/image/0,,17119448_401,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61" y="2124477"/>
            <a:ext cx="9352321" cy="45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68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Місця залягання сланцевого газу на території Польщі та України</a:t>
            </a:r>
            <a:endParaRPr lang="ru-RU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314" name="Picture 2" descr="http://voprosik.net/wp-content/uploads/2012/09/%D0%9C%D0%B5%D1%81%D1%82%D0%BE%D1%80%D0%BE%D0%B6%D0%B4%D0%B5%D0%BD%D0%B8%D1%8F-%D1%81%D0%BB%D0%B0%D0%BD%D1%86%D0%B5%D0%B2%D0%BE%D0%B3%D0%BE-%D0%B3%D0%B0%D0%B7%D0%B0-%D0%9F%D0%BE%D0%BB%D1%8C%D1%88%D0%B8-%D0%B8-%D0%A3%D0%BA%D1%80%D0%B0%D0%B8%D0%BD%D1%8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050" y="2205674"/>
            <a:ext cx="8025797" cy="419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3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Висновки:</a:t>
            </a:r>
            <a:endParaRPr lang="ru-RU" sz="6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0321" y="2336873"/>
            <a:ext cx="5475780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Отже, як ми бачимо, сланцевий газ несе в собі набагато більше позитиву, а всі протести проти його видобутку пов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язані суто лише з побоюваннями втрати величезного імпортера природного газу.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4338" name="Picture 2" descr="http://misstata01.ucoz.ru/tanya2/g-chel_kopij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1682" y="2509567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8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ДЯКУЮ ЗА УВАГУ! </a:t>
            </a:r>
            <a:r>
              <a:rPr lang="uk-UA" sz="6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sz="6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5362" name="Picture 2" descr="http://www.qclub.org.ua/wp-content/uploads/2014/06/France-to-Host-World-Gas-Conference-in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998" y="156793"/>
            <a:ext cx="4185633" cy="2423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giga.ua/wp-content/uploads/2014/08/1401739321_1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524" y="4250109"/>
            <a:ext cx="4761562" cy="238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56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Сланцевий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газ (</a:t>
            </a:r>
            <a:r>
              <a:rPr lang="ru-R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природний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—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природний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газ (до 95% метану),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що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міститься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у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незначних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кількостях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(2-3%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об'ємних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 в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низькопористих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і погано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проникних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глинисто-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алевритових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осадових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гірських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породах на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глибинах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від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1 до 5-6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км.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://www.srnrem.info/wp-content/uploads/2013/01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5135" y="188353"/>
            <a:ext cx="6515681" cy="4235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791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8110" y="4820609"/>
            <a:ext cx="10023434" cy="962245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Чи насправді сланцевий газ настільки небезпечний?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76" b="3476"/>
          <a:stretch>
            <a:fillRect/>
          </a:stretch>
        </p:blipFill>
        <p:spPr>
          <a:xfrm>
            <a:off x="268110" y="203549"/>
            <a:ext cx="5908346" cy="41232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755" y="493756"/>
            <a:ext cx="3842245" cy="3833031"/>
          </a:xfrm>
          <a:prstGeom prst="rect">
            <a:avLst/>
          </a:prstGeom>
        </p:spPr>
      </p:pic>
      <p:pic>
        <p:nvPicPr>
          <p:cNvPr id="3076" name="Picture 4" descr="http://www.stihi.ru/pics/2013/06/18/8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321" y="58592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akipress.org/127/.storage/limon/images/2014neww/a175ecfd74236b6abfca56b3abfdf4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0981" y="4588789"/>
            <a:ext cx="1249250" cy="136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1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5020709"/>
            <a:ext cx="9613859" cy="453051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Оцінка запасів сланцевого газу в світі</a:t>
            </a:r>
            <a:endParaRPr lang="ru-RU" sz="3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100" name="Picture 4" descr="http://vikna.if.ua/images/n/sla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6041" y="271843"/>
            <a:ext cx="7533114" cy="40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4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5072224"/>
            <a:ext cx="9613859" cy="453051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Поклади сланцевого газу в Україні</a:t>
            </a:r>
            <a:endParaRPr lang="ru-RU" sz="3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122" name="Picture 2" descr="http://tvi.ua/image/data/news/2013/02/preview_12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5738" y="231282"/>
            <a:ext cx="6824774" cy="42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26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031" y="753228"/>
            <a:ext cx="10290220" cy="1080938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Країни, які вже розпочали промисловий видобуток сланцевого газу</a:t>
            </a:r>
            <a:endParaRPr lang="ru-RU" sz="4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1529379"/>
              </p:ext>
            </p:extLst>
          </p:nvPr>
        </p:nvGraphicFramePr>
        <p:xfrm>
          <a:off x="-1470451" y="1834166"/>
          <a:ext cx="8425042" cy="510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argumentua.com/sites/default/files/imagecache/Full_tekst_600x/article/slancevy_gaz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073" y="2413715"/>
            <a:ext cx="500062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5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Компанії, які займаються пошуком родовищ сланцевого газу </a:t>
            </a:r>
            <a:endParaRPr lang="ru-RU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170" name="Picture 2" descr="http://www.profi-forex.org/system/user_files/Images/Journals/MarketLeader57/21exxonmobil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54" y="1951898"/>
            <a:ext cx="3429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uk/8/83/Chevro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00" y="3861661"/>
            <a:ext cx="2690656" cy="259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conocophillips.com/newsroom/corporate-logos-standards/PublishingImages/SMID_436_COPWhite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040" y="4326698"/>
            <a:ext cx="5131985" cy="15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ucalgary.ca/ENCH/SHARP/Logo/Nex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040" y="2159290"/>
            <a:ext cx="4887286" cy="16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57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53228"/>
            <a:ext cx="8873544" cy="108093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Переваги видобутку сланцевого газу :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5137405"/>
              </p:ext>
            </p:extLst>
          </p:nvPr>
        </p:nvGraphicFramePr>
        <p:xfrm>
          <a:off x="552250" y="2195132"/>
          <a:ext cx="7419773" cy="394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img-fotki.yandex.ru/get/6312/36014149.b4/0_6f4a0_ec6eb66d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203" y="2671292"/>
            <a:ext cx="3905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83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Вартість сланцевого газу та імпортованого з Росії</a:t>
            </a:r>
            <a:endParaRPr lang="ru-RU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594817694"/>
              </p:ext>
            </p:extLst>
          </p:nvPr>
        </p:nvGraphicFramePr>
        <p:xfrm>
          <a:off x="103031" y="2318197"/>
          <a:ext cx="7843233" cy="444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http://image.112.ua/original/Mar2014/252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4567" y="2848644"/>
            <a:ext cx="3939907" cy="262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59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TC104033917[[fn=Берлин]]</Template>
  <TotalTime>147</TotalTime>
  <Words>260</Words>
  <Application>Microsoft Office PowerPoint</Application>
  <PresentationFormat>Произвольный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Берлин</vt:lpstr>
      <vt:lpstr>Відомо, що Україна пристала на пропозиції американської компанії Royal Dutch Shell добувати сланцевий газ на своїй території. Проаналізуйте позитивні й негативні наслідки видобування сланцевого газу в Україні. Схарактеризуйте можливий негативний вплив на здоров'я населення інтенсивного видобутку сланцевого газу. </vt:lpstr>
      <vt:lpstr>Слайд 2</vt:lpstr>
      <vt:lpstr>Чи насправді сланцевий газ настільки небезпечний?</vt:lpstr>
      <vt:lpstr>Оцінка запасів сланцевого газу в світі</vt:lpstr>
      <vt:lpstr>Поклади сланцевого газу в Україні</vt:lpstr>
      <vt:lpstr>Країни, які вже розпочали промисловий видобуток сланцевого газу</vt:lpstr>
      <vt:lpstr>Компанії, які займаються пошуком родовищ сланцевого газу </vt:lpstr>
      <vt:lpstr>Переваги видобутку сланцевого газу :</vt:lpstr>
      <vt:lpstr>Вартість сланцевого газу та імпортованого з Росії</vt:lpstr>
      <vt:lpstr>Проблеми видобутку сланцевого газу :</vt:lpstr>
      <vt:lpstr>Негативні наслідки видобутку сланцевого газу :</vt:lpstr>
      <vt:lpstr>Спосіб добутку сланцевого газу</vt:lpstr>
      <vt:lpstr>Місця залягання сланцевого газу на території Польщі та України</vt:lpstr>
      <vt:lpstr>Висновки:</vt:lpstr>
      <vt:lpstr>ДЯКУЮ ЗА УВАГУ!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Ольчік</dc:creator>
  <cp:lastModifiedBy>User</cp:lastModifiedBy>
  <cp:revision>16</cp:revision>
  <dcterms:created xsi:type="dcterms:W3CDTF">2014-09-07T14:43:33Z</dcterms:created>
  <dcterms:modified xsi:type="dcterms:W3CDTF">2015-04-22T10:46:00Z</dcterms:modified>
</cp:coreProperties>
</file>