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427B9F-36B1-4C90-805C-BCE3B26534B6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7E253C-3FD9-469D-8B67-EBB33E5B1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/" TargetMode="External"/><Relationship Id="rId2" Type="http://schemas.openxmlformats.org/officeDocument/2006/relationships/hyperlink" Target="http://www.wikipedi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Рекреаційні ресурси Ізраїлю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Підготував: </a:t>
            </a:r>
            <a:r>
              <a:rPr lang="uk-UA" dirty="0" err="1" smtClean="0"/>
              <a:t>Кійко</a:t>
            </a:r>
            <a:r>
              <a:rPr lang="uk-UA" smtClean="0"/>
              <a:t> Едуард</a:t>
            </a:r>
            <a:endParaRPr lang="uk-UA" dirty="0" smtClean="0"/>
          </a:p>
          <a:p>
            <a:r>
              <a:rPr lang="uk-UA" dirty="0" smtClean="0"/>
              <a:t>Учень </a:t>
            </a:r>
            <a:r>
              <a:rPr lang="uk-UA" dirty="0" smtClean="0"/>
              <a:t>10 класу</a:t>
            </a:r>
          </a:p>
          <a:p>
            <a:r>
              <a:rPr lang="uk-UA" dirty="0" err="1" smtClean="0"/>
              <a:t>Світлодолинської</a:t>
            </a:r>
            <a:r>
              <a:rPr lang="uk-UA" dirty="0" smtClean="0"/>
              <a:t> ЗШ І-ІІІ ст.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Джерела</a:t>
            </a:r>
            <a:endParaRPr lang="ru-RU" sz="32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www.wikipedia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www.google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Ізраїль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Країна, що знаходиться в Південно-Східній Азії. Ізраїль має величезні рекреаційні ресурси. Мертве море, сприятливий клімат роблять Ізраїль привабливим для туристів.</a:t>
            </a:r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 rot="20183201">
            <a:off x="1190543" y="3729147"/>
            <a:ext cx="3049839" cy="2301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rot="21441317">
            <a:off x="840885" y="1426837"/>
            <a:ext cx="3070842" cy="2459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Релігійний туризм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паломників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відвідують</a:t>
            </a:r>
            <a:r>
              <a:rPr lang="ru-RU" dirty="0" smtClean="0"/>
              <a:t> </a:t>
            </a:r>
            <a:r>
              <a:rPr lang="ru-RU" dirty="0" err="1" smtClean="0"/>
              <a:t>Ізраїль</a:t>
            </a:r>
            <a:r>
              <a:rPr lang="ru-RU" dirty="0" smtClean="0"/>
              <a:t>,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 паломничества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Ієрусалим</a:t>
            </a:r>
            <a:r>
              <a:rPr lang="ru-RU" dirty="0" smtClean="0"/>
              <a:t>, </a:t>
            </a:r>
            <a:r>
              <a:rPr lang="ru-RU" dirty="0" err="1" smtClean="0"/>
              <a:t>Назарет</a:t>
            </a:r>
            <a:r>
              <a:rPr lang="ru-RU" dirty="0" smtClean="0"/>
              <a:t>, </a:t>
            </a:r>
            <a:r>
              <a:rPr lang="ru-RU" dirty="0" err="1" smtClean="0"/>
              <a:t>Віфлеєм</a:t>
            </a:r>
            <a:r>
              <a:rPr lang="ru-RU" dirty="0" smtClean="0"/>
              <a:t>, </a:t>
            </a:r>
            <a:r>
              <a:rPr lang="ru-RU" dirty="0" err="1" smtClean="0"/>
              <a:t>Стіна</a:t>
            </a:r>
            <a:r>
              <a:rPr lang="ru-RU" dirty="0" smtClean="0"/>
              <a:t> плача, Храм Гроба Господня, </a:t>
            </a:r>
            <a:r>
              <a:rPr lang="ru-RU" dirty="0" err="1" smtClean="0"/>
              <a:t>золотий</a:t>
            </a:r>
            <a:r>
              <a:rPr lang="ru-RU" dirty="0" smtClean="0"/>
              <a:t> Купол </a:t>
            </a:r>
            <a:r>
              <a:rPr lang="ru-RU" dirty="0" err="1" smtClean="0"/>
              <a:t>Скали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4214818"/>
            <a:ext cx="4191000" cy="2357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0" y="1500174"/>
            <a:ext cx="3286148" cy="2461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Оздоровчий туризм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Мертве</a:t>
            </a:r>
            <a:r>
              <a:rPr lang="ru-RU" dirty="0" smtClean="0"/>
              <a:t> море </a:t>
            </a:r>
            <a:r>
              <a:rPr lang="ru-RU" dirty="0" err="1" smtClean="0"/>
              <a:t>є</a:t>
            </a:r>
            <a:r>
              <a:rPr lang="ru-RU" dirty="0" smtClean="0"/>
              <a:t> природною </a:t>
            </a:r>
            <a:r>
              <a:rPr lang="ru-RU" dirty="0" err="1" smtClean="0"/>
              <a:t>лікарнею,яка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при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Курорти</a:t>
            </a:r>
            <a:r>
              <a:rPr lang="ru-RU" dirty="0" smtClean="0"/>
              <a:t> Мертвого моря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 у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виключними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водойми</a:t>
            </a:r>
            <a:r>
              <a:rPr lang="ru-RU" dirty="0" smtClean="0"/>
              <a:t>. </a:t>
            </a:r>
            <a:r>
              <a:rPr lang="ru-RU" dirty="0" err="1" smtClean="0"/>
              <a:t>Прохолодне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Арада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хворим</a:t>
            </a:r>
            <a:r>
              <a:rPr lang="ru-RU" dirty="0" smtClean="0"/>
              <a:t> астмою. </a:t>
            </a:r>
            <a:r>
              <a:rPr lang="ru-RU" dirty="0" err="1" smtClean="0"/>
              <a:t>Гарячі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Хамат-Гадер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давнім</a:t>
            </a:r>
            <a:r>
              <a:rPr lang="ru-RU" dirty="0" smtClean="0"/>
              <a:t> </a:t>
            </a:r>
            <a:r>
              <a:rPr lang="ru-RU" dirty="0" err="1" smtClean="0"/>
              <a:t>римлянам,які</a:t>
            </a:r>
            <a:r>
              <a:rPr lang="ru-RU" dirty="0" smtClean="0"/>
              <a:t> </a:t>
            </a:r>
            <a:r>
              <a:rPr lang="ru-RU" dirty="0" err="1" smtClean="0"/>
              <a:t>побудували</a:t>
            </a:r>
            <a:r>
              <a:rPr lang="ru-RU" dirty="0" smtClean="0"/>
              <a:t> там </a:t>
            </a:r>
            <a:r>
              <a:rPr lang="ru-RU" dirty="0" err="1" smtClean="0"/>
              <a:t>бані</a:t>
            </a:r>
            <a:r>
              <a:rPr lang="ru-RU" dirty="0" smtClean="0"/>
              <a:t>. </a:t>
            </a:r>
            <a:r>
              <a:rPr lang="ru-RU" dirty="0" err="1" smtClean="0"/>
              <a:t>Бассейни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термомінеральною</a:t>
            </a:r>
            <a:r>
              <a:rPr lang="ru-RU" dirty="0" smtClean="0"/>
              <a:t> водою в Хамей </a:t>
            </a:r>
            <a:r>
              <a:rPr lang="ru-RU" dirty="0" err="1" smtClean="0"/>
              <a:t>Гааш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бальнеологічним</a:t>
            </a:r>
            <a:r>
              <a:rPr lang="ru-RU" dirty="0" smtClean="0"/>
              <a:t> курортом </a:t>
            </a:r>
            <a:r>
              <a:rPr lang="ru-RU" dirty="0" err="1" smtClean="0"/>
              <a:t>Ізраїля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 rot="20183201">
            <a:off x="1055977" y="3992938"/>
            <a:ext cx="3612255" cy="2104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 rot="21441317">
            <a:off x="1049930" y="1458069"/>
            <a:ext cx="3286148" cy="2459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</a:t>
            </a:r>
            <a:r>
              <a:rPr lang="uk-UA" b="1" dirty="0" smtClean="0"/>
              <a:t>і</a:t>
            </a:r>
            <a:r>
              <a:rPr lang="ru-RU" b="1" dirty="0" err="1" smtClean="0"/>
              <a:t>льский</a:t>
            </a:r>
            <a:r>
              <a:rPr lang="ru-RU" b="1" dirty="0" smtClean="0"/>
              <a:t> туризм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8291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останній</a:t>
            </a:r>
            <a:r>
              <a:rPr lang="ru-RU" dirty="0" smtClean="0"/>
              <a:t> час </a:t>
            </a:r>
            <a:r>
              <a:rPr lang="ru-RU" dirty="0" err="1" smtClean="0"/>
              <a:t>сільский</a:t>
            </a:r>
            <a:r>
              <a:rPr lang="ru-RU" dirty="0" smtClean="0"/>
              <a:t> туризм в </a:t>
            </a:r>
            <a:r>
              <a:rPr lang="ru-RU" dirty="0" err="1" smtClean="0"/>
              <a:t>Ізраїлі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все </a:t>
            </a:r>
            <a:r>
              <a:rPr lang="ru-RU" dirty="0" err="1" smtClean="0"/>
              <a:t>більшого</a:t>
            </a:r>
            <a:r>
              <a:rPr lang="ru-RU" dirty="0" smtClean="0"/>
              <a:t> </a:t>
            </a:r>
            <a:r>
              <a:rPr lang="ru-RU" dirty="0" err="1" smtClean="0"/>
              <a:t>розмаху</a:t>
            </a:r>
            <a:r>
              <a:rPr lang="ru-RU" dirty="0" smtClean="0"/>
              <a:t>.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відпочити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</a:t>
            </a:r>
            <a:r>
              <a:rPr lang="ru-RU" dirty="0" err="1" smtClean="0"/>
              <a:t>суєти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провести </a:t>
            </a:r>
            <a:r>
              <a:rPr lang="ru-RU" dirty="0" err="1" smtClean="0"/>
              <a:t>романтичну</a:t>
            </a:r>
            <a:r>
              <a:rPr lang="ru-RU" dirty="0" smtClean="0"/>
              <a:t> </a:t>
            </a:r>
            <a:r>
              <a:rPr lang="ru-RU" dirty="0" err="1" smtClean="0"/>
              <a:t>нічь</a:t>
            </a:r>
            <a:r>
              <a:rPr lang="ru-RU" dirty="0" smtClean="0"/>
              <a:t> в </a:t>
            </a:r>
            <a:r>
              <a:rPr lang="ru-RU" dirty="0" err="1" smtClean="0"/>
              <a:t>сільских</a:t>
            </a:r>
            <a:r>
              <a:rPr lang="ru-RU" dirty="0" smtClean="0"/>
              <a:t> </a:t>
            </a:r>
            <a:r>
              <a:rPr lang="ru-RU" dirty="0" err="1" smtClean="0"/>
              <a:t>будиночках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Ізраїлі</a:t>
            </a:r>
            <a:r>
              <a:rPr lang="ru-RU" dirty="0" smtClean="0"/>
              <a:t>«</a:t>
            </a:r>
            <a:r>
              <a:rPr lang="ru-RU" dirty="0" err="1" smtClean="0"/>
              <a:t>цимерами</a:t>
            </a:r>
            <a:r>
              <a:rPr lang="ru-RU" dirty="0" smtClean="0"/>
              <a:t>», </a:t>
            </a:r>
            <a:r>
              <a:rPr lang="ru-RU" dirty="0" err="1" smtClean="0"/>
              <a:t>приваблюють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ізраїльтян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гостей. </a:t>
            </a:r>
            <a:r>
              <a:rPr lang="ru-RU" dirty="0" err="1" smtClean="0"/>
              <a:t>Чисте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свежі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сільский</a:t>
            </a:r>
            <a:r>
              <a:rPr lang="ru-RU" dirty="0" smtClean="0"/>
              <a:t> туризм альтернативою </a:t>
            </a:r>
            <a:r>
              <a:rPr lang="ru-RU" dirty="0" err="1" smtClean="0"/>
              <a:t>звичайним</a:t>
            </a:r>
            <a:r>
              <a:rPr lang="ru-RU" dirty="0" smtClean="0"/>
              <a:t> формам в </a:t>
            </a:r>
            <a:r>
              <a:rPr lang="ru-RU" dirty="0" err="1" smtClean="0"/>
              <a:t>туристичній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100719">
            <a:off x="688437" y="4103764"/>
            <a:ext cx="3537739" cy="1873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rot="21176816">
            <a:off x="565054" y="1334981"/>
            <a:ext cx="3283053" cy="2459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Тель</a:t>
            </a:r>
            <a:r>
              <a:rPr lang="ru-RU" b="1" dirty="0" smtClean="0"/>
              <a:t> </a:t>
            </a:r>
            <a:r>
              <a:rPr lang="ru-RU" b="1" dirty="0" err="1" smtClean="0"/>
              <a:t>Ав</a:t>
            </a:r>
            <a:r>
              <a:rPr lang="uk-UA" b="1" dirty="0" smtClean="0"/>
              <a:t>і</a:t>
            </a:r>
            <a:r>
              <a:rPr lang="ru-RU" b="1" dirty="0" smtClean="0"/>
              <a:t>в — </a:t>
            </a:r>
            <a:r>
              <a:rPr lang="uk-UA" b="1" dirty="0" smtClean="0"/>
              <a:t>місто, яке ніколи не спить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82919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Тель</a:t>
            </a:r>
            <a:r>
              <a:rPr lang="ru-RU" dirty="0" smtClean="0"/>
              <a:t> </a:t>
            </a:r>
            <a:r>
              <a:rPr lang="ru-RU" dirty="0" err="1" smtClean="0"/>
              <a:t>Авів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курортне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центр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масштабу. </a:t>
            </a:r>
            <a:r>
              <a:rPr lang="ru-RU" dirty="0" err="1" smtClean="0"/>
              <a:t>Тель</a:t>
            </a:r>
            <a:r>
              <a:rPr lang="ru-RU" dirty="0" smtClean="0"/>
              <a:t> </a:t>
            </a:r>
            <a:r>
              <a:rPr lang="ru-RU" dirty="0" err="1" smtClean="0"/>
              <a:t>Авів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культурний</a:t>
            </a:r>
            <a:r>
              <a:rPr lang="ru-RU" dirty="0" smtClean="0"/>
              <a:t> </a:t>
            </a:r>
            <a:r>
              <a:rPr lang="ru-RU" dirty="0" err="1" smtClean="0"/>
              <a:t>центр,але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центр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err="1" smtClean="0"/>
              <a:t>Середземного</a:t>
            </a:r>
            <a:r>
              <a:rPr lang="ru-RU" dirty="0" smtClean="0"/>
              <a:t> моря,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відмінними</a:t>
            </a:r>
            <a:r>
              <a:rPr lang="ru-RU" dirty="0" smtClean="0"/>
              <a:t> </a:t>
            </a:r>
            <a:r>
              <a:rPr lang="ru-RU" dirty="0" err="1" smtClean="0"/>
              <a:t>пляжамий</a:t>
            </a:r>
            <a:r>
              <a:rPr lang="ru-RU" dirty="0" smtClean="0"/>
              <a:t> </a:t>
            </a:r>
            <a:r>
              <a:rPr lang="ru-RU" dirty="0" err="1" smtClean="0"/>
              <a:t>бурхливим</a:t>
            </a:r>
            <a:r>
              <a:rPr lang="ru-RU" dirty="0" smtClean="0"/>
              <a:t> </a:t>
            </a:r>
            <a:r>
              <a:rPr lang="ru-RU" dirty="0" err="1" smtClean="0"/>
              <a:t>нічним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. «</a:t>
            </a:r>
            <a:r>
              <a:rPr lang="ru-RU" dirty="0" err="1" smtClean="0"/>
              <a:t>Місто</a:t>
            </a:r>
            <a:r>
              <a:rPr lang="ru-RU" dirty="0" smtClean="0"/>
              <a:t>, яке </a:t>
            </a:r>
            <a:r>
              <a:rPr lang="ru-RU" dirty="0" err="1" smtClean="0"/>
              <a:t>ніколи</a:t>
            </a:r>
            <a:r>
              <a:rPr lang="ru-RU" dirty="0" smtClean="0"/>
              <a:t> не спить». Символом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девізу</a:t>
            </a:r>
            <a:r>
              <a:rPr lang="ru-RU" dirty="0" smtClean="0"/>
              <a:t> стало </a:t>
            </a:r>
            <a:r>
              <a:rPr lang="ru-RU" dirty="0" err="1" smtClean="0"/>
              <a:t>святкування</a:t>
            </a:r>
            <a:r>
              <a:rPr lang="ru-RU" dirty="0" smtClean="0"/>
              <a:t> «</a:t>
            </a:r>
            <a:r>
              <a:rPr lang="ru-RU" dirty="0" err="1" smtClean="0"/>
              <a:t>Білих</a:t>
            </a:r>
            <a:r>
              <a:rPr lang="ru-RU" dirty="0" smtClean="0"/>
              <a:t> ночей», </a:t>
            </a:r>
            <a:r>
              <a:rPr lang="ru-RU" dirty="0" err="1" smtClean="0"/>
              <a:t>котре</a:t>
            </a:r>
            <a:r>
              <a:rPr lang="ru-RU" dirty="0" smtClean="0"/>
              <a:t> проходить в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четвер</a:t>
            </a:r>
            <a:r>
              <a:rPr lang="ru-RU" dirty="0" smtClean="0"/>
              <a:t> </a:t>
            </a:r>
            <a:r>
              <a:rPr lang="ru-RU" dirty="0" err="1" smtClean="0"/>
              <a:t>червня</a:t>
            </a:r>
            <a:r>
              <a:rPr lang="ru-RU" dirty="0" smtClean="0"/>
              <a:t>. В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ресторани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до </a:t>
            </a:r>
            <a:r>
              <a:rPr lang="ru-RU" dirty="0" err="1" smtClean="0"/>
              <a:t>пізньої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,  на пляжах </a:t>
            </a:r>
            <a:r>
              <a:rPr lang="ru-RU" dirty="0" err="1" smtClean="0"/>
              <a:t>проходять</a:t>
            </a:r>
            <a:r>
              <a:rPr lang="ru-RU" dirty="0" smtClean="0"/>
              <a:t> </a:t>
            </a:r>
            <a:r>
              <a:rPr lang="ru-RU" dirty="0" err="1" smtClean="0"/>
              <a:t>вечірки</a:t>
            </a:r>
            <a:r>
              <a:rPr lang="ru-RU" dirty="0" smtClean="0"/>
              <a:t>, на </a:t>
            </a:r>
            <a:r>
              <a:rPr lang="ru-RU" dirty="0" err="1" smtClean="0"/>
              <a:t>вулицях</a:t>
            </a:r>
            <a:r>
              <a:rPr lang="ru-RU" dirty="0" smtClean="0"/>
              <a:t> —</a:t>
            </a:r>
            <a:r>
              <a:rPr lang="ru-RU" dirty="0" err="1" smtClean="0"/>
              <a:t>вистави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 rot="21159885">
            <a:off x="765880" y="4062743"/>
            <a:ext cx="3350313" cy="2141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 rot="21118933">
            <a:off x="567151" y="1542982"/>
            <a:ext cx="3283053" cy="2186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Статистика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829196"/>
          </a:xfrm>
        </p:spPr>
        <p:txBody>
          <a:bodyPr>
            <a:normAutofit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повідомляє</a:t>
            </a:r>
            <a:r>
              <a:rPr lang="ru-RU" dirty="0" smtClean="0"/>
              <a:t> </a:t>
            </a:r>
            <a:r>
              <a:rPr lang="ru-RU" dirty="0" err="1" smtClean="0"/>
              <a:t>міністерство</a:t>
            </a:r>
            <a:r>
              <a:rPr lang="ru-RU" dirty="0" smtClean="0"/>
              <a:t> туризму </a:t>
            </a:r>
            <a:r>
              <a:rPr lang="ru-RU" dirty="0" err="1" smtClean="0"/>
              <a:t>Ізраїлю</a:t>
            </a:r>
            <a:r>
              <a:rPr lang="ru-RU" dirty="0" smtClean="0"/>
              <a:t>, в 2012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Ізраїль</a:t>
            </a:r>
            <a:r>
              <a:rPr lang="ru-RU" dirty="0" smtClean="0"/>
              <a:t> </a:t>
            </a:r>
            <a:r>
              <a:rPr lang="ru-RU" dirty="0" err="1" smtClean="0"/>
              <a:t>відвідали</a:t>
            </a:r>
            <a:r>
              <a:rPr lang="ru-RU" dirty="0" smtClean="0"/>
              <a:t> 3,5 </a:t>
            </a:r>
            <a:r>
              <a:rPr lang="ru-RU" dirty="0" err="1" smtClean="0"/>
              <a:t>мільйонів</a:t>
            </a:r>
            <a:r>
              <a:rPr lang="ru-RU" dirty="0" smtClean="0"/>
              <a:t> людей, </a:t>
            </a:r>
            <a:r>
              <a:rPr lang="ru-RU" dirty="0" err="1" smtClean="0"/>
              <a:t>що</a:t>
            </a:r>
            <a:r>
              <a:rPr lang="ru-RU" dirty="0" smtClean="0"/>
              <a:t> на 4%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в 2011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 rot="21159885">
            <a:off x="1342733" y="3989109"/>
            <a:ext cx="3321185" cy="2222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 rot="21118933">
            <a:off x="751002" y="1542982"/>
            <a:ext cx="2915350" cy="2186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Найвідвідуваніші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829196"/>
          </a:xfrm>
        </p:spPr>
        <p:txBody>
          <a:bodyPr>
            <a:normAutofit/>
          </a:bodyPr>
          <a:lstStyle/>
          <a:p>
            <a:r>
              <a:rPr lang="ru-RU" dirty="0" err="1" smtClean="0"/>
              <a:t>Ієрусалим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найвідвідаванішим</a:t>
            </a:r>
            <a:r>
              <a:rPr lang="ru-RU" dirty="0" smtClean="0"/>
              <a:t> туристами </a:t>
            </a:r>
            <a:r>
              <a:rPr lang="ru-RU" dirty="0" err="1" smtClean="0"/>
              <a:t>містом</a:t>
            </a:r>
            <a:r>
              <a:rPr lang="ru-RU" dirty="0" smtClean="0"/>
              <a:t> в </a:t>
            </a:r>
            <a:r>
              <a:rPr lang="ru-RU" dirty="0" err="1" smtClean="0"/>
              <a:t>Ізраїле</a:t>
            </a:r>
            <a:r>
              <a:rPr lang="ru-RU" dirty="0" smtClean="0"/>
              <a:t> (77%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</a:t>
            </a:r>
            <a:r>
              <a:rPr lang="ru-RU" dirty="0" err="1" smtClean="0"/>
              <a:t>відвідують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). </a:t>
            </a:r>
            <a:r>
              <a:rPr lang="ru-RU" dirty="0" err="1" smtClean="0"/>
              <a:t>Тель-Авів</a:t>
            </a:r>
            <a:r>
              <a:rPr lang="ru-RU" dirty="0" smtClean="0"/>
              <a:t> </a:t>
            </a:r>
            <a:r>
              <a:rPr lang="ru-RU" dirty="0" err="1" smtClean="0"/>
              <a:t>займаєдруге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– 56%. Район Мертвого моря – 51%. </a:t>
            </a:r>
            <a:r>
              <a:rPr lang="ru-RU" dirty="0" err="1" smtClean="0"/>
              <a:t>Тверія</a:t>
            </a:r>
            <a:r>
              <a:rPr lang="ru-RU" dirty="0" smtClean="0"/>
              <a:t> -– 44% </a:t>
            </a:r>
            <a:r>
              <a:rPr lang="ru-RU" dirty="0" err="1" smtClean="0"/>
              <a:t>туристів</a:t>
            </a:r>
            <a:r>
              <a:rPr lang="ru-RU" dirty="0" smtClean="0"/>
              <a:t>, </a:t>
            </a:r>
            <a:r>
              <a:rPr lang="ru-RU" dirty="0" err="1" smtClean="0"/>
              <a:t>Назарет</a:t>
            </a:r>
            <a:r>
              <a:rPr lang="ru-RU" dirty="0" smtClean="0"/>
              <a:t> – 35%.</a:t>
            </a:r>
          </a:p>
          <a:p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 rot="21102025">
            <a:off x="1512451" y="4043661"/>
            <a:ext cx="2857155" cy="2141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 rot="21118933">
            <a:off x="745124" y="1542982"/>
            <a:ext cx="2927106" cy="2186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Найвідвідуваніші</a:t>
            </a:r>
            <a:r>
              <a:rPr lang="ru-RU" dirty="0" smtClean="0"/>
              <a:t> </a:t>
            </a:r>
            <a:r>
              <a:rPr lang="ru-RU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829196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відвідуваних</a:t>
            </a:r>
            <a:r>
              <a:rPr lang="ru-RU" dirty="0" smtClean="0"/>
              <a:t> </a:t>
            </a:r>
            <a:r>
              <a:rPr lang="ru-RU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яток</a:t>
            </a:r>
            <a:r>
              <a:rPr lang="ru-RU" dirty="0" smtClean="0"/>
              <a:t>– </a:t>
            </a:r>
            <a:r>
              <a:rPr lang="ru-RU" dirty="0" err="1" smtClean="0"/>
              <a:t>Стіна</a:t>
            </a:r>
            <a:r>
              <a:rPr lang="ru-RU" dirty="0" smtClean="0"/>
              <a:t> плача (65%), Еврейский квартал в </a:t>
            </a:r>
            <a:r>
              <a:rPr lang="ru-RU" dirty="0" err="1" smtClean="0"/>
              <a:t>Ієрусалимі</a:t>
            </a:r>
            <a:r>
              <a:rPr lang="ru-RU" dirty="0" smtClean="0"/>
              <a:t> (64%), Храм Гроба Господня (58%), </a:t>
            </a:r>
            <a:r>
              <a:rPr lang="ru-RU" dirty="0" err="1" smtClean="0"/>
              <a:t>Скорботний</a:t>
            </a:r>
            <a:r>
              <a:rPr lang="ru-RU" dirty="0" smtClean="0"/>
              <a:t> шлях (58%)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Ілеонська</a:t>
            </a:r>
            <a:r>
              <a:rPr lang="ru-RU" dirty="0" smtClean="0"/>
              <a:t> гора (56%).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E:\%20%20~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 rot="20957940">
            <a:off x="853928" y="1480687"/>
            <a:ext cx="2854744" cy="2141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b_6533israel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 rot="19980555">
            <a:off x="1462895" y="3665142"/>
            <a:ext cx="2547344" cy="2649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</TotalTime>
  <Words>392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Рекреаційні ресурси Ізраїлю</vt:lpstr>
      <vt:lpstr>Ізраїль</vt:lpstr>
      <vt:lpstr>Релігійний туризм</vt:lpstr>
      <vt:lpstr>Оздоровчий туризм</vt:lpstr>
      <vt:lpstr>Сільский туризм </vt:lpstr>
      <vt:lpstr>Тель Авів — місто, яке ніколи не спить </vt:lpstr>
      <vt:lpstr>Статистика </vt:lpstr>
      <vt:lpstr>Найвідвідуваніші міста </vt:lpstr>
      <vt:lpstr>Найвідвідуваніші пам’ятки </vt:lpstr>
      <vt:lpstr>Джерела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Рекреаційні ресурси Ізраїлю</dc:title>
  <dc:creator>Admin</dc:creator>
  <cp:lastModifiedBy>Eduard Kiyko</cp:lastModifiedBy>
  <cp:revision>13</cp:revision>
  <dcterms:created xsi:type="dcterms:W3CDTF">2013-04-13T00:54:49Z</dcterms:created>
  <dcterms:modified xsi:type="dcterms:W3CDTF">2014-06-09T12:00:49Z</dcterms:modified>
</cp:coreProperties>
</file>