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prstTxWarp prst="textCanDown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de-DE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Los Angeles</a:t>
            </a:r>
            <a:endParaRPr lang="ru-RU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Julia </a:t>
            </a:r>
            <a:r>
              <a:rPr lang="en-US" dirty="0" err="1" smtClean="0"/>
              <a:t>Koval</a:t>
            </a:r>
            <a:r>
              <a:rPr lang="en-US" dirty="0" smtClean="0"/>
              <a:t> </a:t>
            </a:r>
          </a:p>
          <a:p>
            <a:r>
              <a:rPr lang="en-US" dirty="0" smtClean="0"/>
              <a:t>Form 11-A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6244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de-DE" dirty="0"/>
              <a:t>Griffith Observatory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3" y="1067070"/>
            <a:ext cx="9056677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51755"/>
            <a:ext cx="8240997" cy="551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05" y="1437640"/>
            <a:ext cx="8661705" cy="494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41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40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48" y="188640"/>
            <a:ext cx="3610744" cy="1944216"/>
          </a:xfrm>
        </p:spPr>
        <p:txBody>
          <a:bodyPr/>
          <a:lstStyle/>
          <a:p>
            <a:r>
              <a:rPr lang="de-DE" dirty="0"/>
              <a:t>Los </a:t>
            </a:r>
            <a:r>
              <a:rPr lang="de-DE" dirty="0" smtClean="0"/>
              <a:t>Angeles, </a:t>
            </a:r>
            <a:r>
              <a:rPr lang="de-DE" dirty="0" err="1"/>
              <a:t>officially</a:t>
            </a:r>
            <a:r>
              <a:rPr lang="de-DE" dirty="0"/>
              <a:t> </a:t>
            </a:r>
            <a:r>
              <a:rPr lang="de-DE" i="1" dirty="0" err="1"/>
              <a:t>the</a:t>
            </a:r>
            <a:r>
              <a:rPr lang="de-DE" i="1" dirty="0"/>
              <a:t> City </a:t>
            </a:r>
            <a:r>
              <a:rPr lang="de-DE" i="1" dirty="0" err="1"/>
              <a:t>of</a:t>
            </a:r>
            <a:r>
              <a:rPr lang="de-DE" i="1" dirty="0"/>
              <a:t> Los Angeles</a:t>
            </a:r>
            <a:r>
              <a:rPr lang="de-DE" dirty="0"/>
              <a:t>, </a:t>
            </a: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known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initials</a:t>
            </a:r>
            <a:r>
              <a:rPr lang="de-DE" dirty="0"/>
              <a:t> L.A.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407699" cy="602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70" y="2289609"/>
            <a:ext cx="2945364" cy="196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63186"/>
            <a:ext cx="259228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946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48680"/>
            <a:ext cx="7772400" cy="3327995"/>
          </a:xfrm>
        </p:spPr>
        <p:txBody>
          <a:bodyPr>
            <a:prstTxWarp prst="textStop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</a:rPr>
              <a:t>Top Los </a:t>
            </a:r>
            <a:r>
              <a:rPr lang="en-US" b="1" cap="all" dirty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</a:rPr>
              <a:t>Angeles Tourist </a:t>
            </a:r>
            <a:r>
              <a:rPr lang="en-US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</a:rPr>
              <a:t>Attractions</a:t>
            </a:r>
            <a:endParaRPr lang="ru-RU" b="1" cap="all" dirty="0">
              <a:ln w="0"/>
              <a:solidFill>
                <a:srgbClr val="92D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0100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82"/>
            <a:ext cx="8229600" cy="1195536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Hollywood Sign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77" y="1136369"/>
            <a:ext cx="7108837" cy="533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268">
            <a:off x="1267070" y="1748761"/>
            <a:ext cx="7052448" cy="462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7" y="1490595"/>
            <a:ext cx="9055153" cy="448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923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75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Grauman's</a:t>
            </a:r>
            <a:r>
              <a:rPr lang="en-US" sz="4000" dirty="0" smtClean="0"/>
              <a:t> </a:t>
            </a:r>
            <a:r>
              <a:rPr lang="en-US" sz="4000" dirty="0"/>
              <a:t>Chinese Theatre and the Walk of Fame</a:t>
            </a:r>
            <a:endParaRPr lang="ru-RU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08932"/>
            <a:ext cx="3635897" cy="503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01" y="1630396"/>
            <a:ext cx="3451570" cy="228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7885"/>
            <a:ext cx="5508104" cy="291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0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3745"/>
            <a:ext cx="8229600" cy="942465"/>
          </a:xfrm>
        </p:spPr>
        <p:txBody>
          <a:bodyPr/>
          <a:lstStyle/>
          <a:p>
            <a:r>
              <a:rPr lang="de-DE" dirty="0" smtClean="0"/>
              <a:t>Universal </a:t>
            </a:r>
            <a:r>
              <a:rPr lang="de-DE" dirty="0"/>
              <a:t>Studios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28375"/>
            <a:ext cx="7562628" cy="567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14" y="1144985"/>
            <a:ext cx="3810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72904"/>
            <a:ext cx="7668676" cy="5751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2" y="1896970"/>
            <a:ext cx="8354792" cy="470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854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de-DE" dirty="0" err="1" smtClean="0"/>
              <a:t>Venice</a:t>
            </a:r>
            <a:r>
              <a:rPr lang="de-DE" dirty="0" smtClean="0"/>
              <a:t> </a:t>
            </a:r>
            <a:r>
              <a:rPr lang="de-DE" dirty="0"/>
              <a:t>Beach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310582" cy="548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36723"/>
            <a:ext cx="7632848" cy="572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17" y="1249404"/>
            <a:ext cx="7454598" cy="559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96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de-DE" dirty="0" smtClean="0"/>
              <a:t>Watts </a:t>
            </a:r>
            <a:r>
              <a:rPr lang="de-DE" dirty="0"/>
              <a:t>Towers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4335501" cy="5248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37" y="908720"/>
            <a:ext cx="3975143" cy="5300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47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de-DE" dirty="0" smtClean="0"/>
              <a:t>Rodeo </a:t>
            </a:r>
            <a:r>
              <a:rPr lang="de-DE" dirty="0"/>
              <a:t>Drive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491652" cy="514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32" y="1189299"/>
            <a:ext cx="7312405" cy="48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61" y="1052736"/>
            <a:ext cx="8580107" cy="514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328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3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233</TotalTime>
  <Words>49</Words>
  <Application>Microsoft Office PowerPoint</Application>
  <PresentationFormat>Экран (4:3)</PresentationFormat>
  <Paragraphs>12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Исполнительная</vt:lpstr>
      <vt:lpstr>Los Angeles</vt:lpstr>
      <vt:lpstr>Презентация PowerPoint</vt:lpstr>
      <vt:lpstr>Top Los Angeles Tourist Attractions</vt:lpstr>
      <vt:lpstr>The Hollywood Sign</vt:lpstr>
      <vt:lpstr>Grauman's Chinese Theatre and the Walk of Fame</vt:lpstr>
      <vt:lpstr>Universal Studios</vt:lpstr>
      <vt:lpstr>Venice Beach</vt:lpstr>
      <vt:lpstr>Watts Towers</vt:lpstr>
      <vt:lpstr>Rodeo Drive</vt:lpstr>
      <vt:lpstr>Griffith Observatory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Angeles</dc:title>
  <dc:creator>Пользователь</dc:creator>
  <cp:lastModifiedBy>Пользователь</cp:lastModifiedBy>
  <cp:revision>13</cp:revision>
  <dcterms:created xsi:type="dcterms:W3CDTF">2014-01-25T14:46:05Z</dcterms:created>
  <dcterms:modified xsi:type="dcterms:W3CDTF">2014-01-25T18:50:39Z</dcterms:modified>
</cp:coreProperties>
</file>