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2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84" y="-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86EC-CCC6-44CD-884E-EBC9B86E7533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787B-4ABB-40EC-885A-5C4DF0FDA57B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86EC-CCC6-44CD-884E-EBC9B86E7533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787B-4ABB-40EC-885A-5C4DF0FDA57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86EC-CCC6-44CD-884E-EBC9B86E7533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787B-4ABB-40EC-885A-5C4DF0FDA57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86EC-CCC6-44CD-884E-EBC9B86E7533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787B-4ABB-40EC-885A-5C4DF0FDA57B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86EC-CCC6-44CD-884E-EBC9B86E7533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787B-4ABB-40EC-885A-5C4DF0FDA57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86EC-CCC6-44CD-884E-EBC9B86E7533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787B-4ABB-40EC-885A-5C4DF0FDA57B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86EC-CCC6-44CD-884E-EBC9B86E7533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787B-4ABB-40EC-885A-5C4DF0FDA57B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86EC-CCC6-44CD-884E-EBC9B86E7533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787B-4ABB-40EC-885A-5C4DF0FDA57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86EC-CCC6-44CD-884E-EBC9B86E7533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787B-4ABB-40EC-885A-5C4DF0FDA57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86EC-CCC6-44CD-884E-EBC9B86E7533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787B-4ABB-40EC-885A-5C4DF0FDA57B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86EC-CCC6-44CD-884E-EBC9B86E7533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787B-4ABB-40EC-885A-5C4DF0FDA57B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2E986EC-CCC6-44CD-884E-EBC9B86E7533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A3C787B-4ABB-40EC-885A-5C4DF0FDA57B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D:\Users\Wasin corporation\Desktop\f98edf1b26_2190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8218">
            <a:off x="3954598" y="3155120"/>
            <a:ext cx="4876800" cy="32575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099" name="Picture 3" descr="D:\Users\Wasin corporation\Desktop\dogovor-o-zone-svobodnoy-torgovl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17160">
            <a:off x="84564" y="146924"/>
            <a:ext cx="4679910" cy="29249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097176">
            <a:off x="201912" y="2060751"/>
            <a:ext cx="9144000" cy="3440673"/>
          </a:xfrm>
          <a:noFill/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</a:t>
            </a:r>
            <a:r>
              <a:rPr lang="ru-RU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Співдружність</a:t>
            </a:r>
            <a:r>
              <a:rPr lang="ru-RU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Незалежних</a:t>
            </a:r>
            <a:r>
              <a:rPr lang="ru-RU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Держав</a:t>
            </a:r>
            <a:endParaRPr lang="uk-UA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829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6146" name="Picture 2" descr="D:\Users\Wasin corporation\Desktop\Comunidad-de-Estados-Independientes-19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040" y="0"/>
            <a:ext cx="92101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96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028630">
            <a:off x="733245" y="509922"/>
            <a:ext cx="6512511" cy="1143000"/>
          </a:xfrm>
        </p:spPr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Члени СНД :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664536"/>
              </p:ext>
            </p:extLst>
          </p:nvPr>
        </p:nvGraphicFramePr>
        <p:xfrm>
          <a:off x="1187624" y="1556792"/>
          <a:ext cx="6417659" cy="5014884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tx1">
                      <a:lumMod val="95000"/>
                      <a:lumOff val="5000"/>
                    </a:schemeClr>
                  </a:outerShdw>
                </a:effectLst>
                <a:tableStyleId>{2D5ABB26-0587-4C30-8999-92F81FD0307C}</a:tableStyleId>
              </a:tblPr>
              <a:tblGrid>
                <a:gridCol w="439747"/>
                <a:gridCol w="2861991"/>
                <a:gridCol w="3115921"/>
              </a:tblGrid>
              <a:tr h="269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i="1" u="non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</a:t>
                      </a:r>
                      <a:endParaRPr lang="uk-UA" sz="1000" b="1" i="1" u="non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Держава</a:t>
                      </a:r>
                      <a:endParaRPr lang="uk-UA" sz="1000" b="1" i="1" u="non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Вступ </a:t>
                      </a:r>
                      <a:r>
                        <a:rPr lang="uk-UA" sz="1900" b="1" i="1" u="non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 СНД</a:t>
                      </a:r>
                      <a:endParaRPr lang="uk-UA" sz="1000" b="1" i="1" u="non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520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1.</a:t>
                      </a:r>
                      <a:endParaRPr lang="uk-UA" sz="1000" b="1" i="1" u="non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Азербайджан</a:t>
                      </a:r>
                      <a:endParaRPr lang="uk-UA" sz="1000" b="1" i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 грудня 1991</a:t>
                      </a:r>
                      <a:endParaRPr lang="uk-UA" sz="1000" b="1" i="1" u="none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520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2.</a:t>
                      </a:r>
                      <a:endParaRPr lang="uk-UA" sz="1000" b="1" i="1" u="non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Білорусь </a:t>
                      </a:r>
                      <a:endParaRPr lang="uk-UA" sz="1000" b="1" i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 грудня 1991</a:t>
                      </a:r>
                      <a:endParaRPr lang="uk-UA" sz="1000" b="1" i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520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3.</a:t>
                      </a:r>
                      <a:endParaRPr lang="uk-UA" sz="1000" b="1" i="1" u="non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Вірменія</a:t>
                      </a:r>
                      <a:endParaRPr lang="uk-UA" sz="1000" b="1" i="1" u="none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 грудня 1991</a:t>
                      </a:r>
                      <a:endParaRPr lang="uk-UA" sz="1000" b="1" i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520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4.</a:t>
                      </a:r>
                      <a:endParaRPr lang="uk-UA" sz="1000" b="1" i="1" u="non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Казахстан</a:t>
                      </a:r>
                      <a:endParaRPr lang="uk-UA" sz="1000" b="1" i="1" u="none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 грудня 1991</a:t>
                      </a:r>
                      <a:endParaRPr lang="uk-UA" sz="1000" b="1" i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520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5.</a:t>
                      </a:r>
                      <a:endParaRPr lang="uk-UA" sz="1000" b="1" i="1" u="non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Киргизстан</a:t>
                      </a:r>
                      <a:endParaRPr lang="uk-UA" sz="1000" b="1" i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 грудня 1991</a:t>
                      </a:r>
                      <a:endParaRPr lang="uk-UA" sz="1000" b="1" i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520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6.</a:t>
                      </a:r>
                      <a:endParaRPr lang="uk-UA" sz="1000" b="1" i="1" u="non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Молдова</a:t>
                      </a:r>
                      <a:endParaRPr lang="uk-UA" sz="1000" b="1" i="1" u="none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 грудня 1991</a:t>
                      </a:r>
                      <a:endParaRPr lang="uk-UA" sz="1000" b="1" i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520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7.</a:t>
                      </a:r>
                      <a:endParaRPr lang="uk-UA" sz="1000" b="1" i="1" u="non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Росія</a:t>
                      </a:r>
                      <a:endParaRPr lang="uk-UA" sz="1000" b="1" i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 грудня 1991</a:t>
                      </a:r>
                      <a:endParaRPr lang="uk-UA" sz="1000" b="1" i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520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8.</a:t>
                      </a:r>
                      <a:endParaRPr lang="uk-UA" sz="1000" b="1" i="1" u="non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Таджикистан</a:t>
                      </a:r>
                      <a:endParaRPr lang="uk-UA" sz="1000" b="1" i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 грудня 1991</a:t>
                      </a:r>
                      <a:endParaRPr lang="uk-UA" sz="1000" b="1" i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  <a:tr h="520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9.</a:t>
                      </a:r>
                      <a:endParaRPr lang="uk-UA" sz="1000" b="1" i="1" u="non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Узбекистан </a:t>
                      </a:r>
                      <a:endParaRPr lang="uk-UA" sz="1000" b="1" i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1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 грудня 1991</a:t>
                      </a:r>
                      <a:endParaRPr lang="uk-UA" sz="1000" b="1" i="1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13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362936">
            <a:off x="362516" y="587375"/>
            <a:ext cx="7628127" cy="1143000"/>
          </a:xfrm>
        </p:spPr>
        <p:txBody>
          <a:bodyPr/>
          <a:lstStyle/>
          <a:p>
            <a:r>
              <a:rPr lang="uk-UA" dirty="0" smtClean="0"/>
              <a:t>Держави спостерігачі :</a:t>
            </a:r>
            <a:endParaRPr lang="uk-UA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414515"/>
              </p:ext>
            </p:extLst>
          </p:nvPr>
        </p:nvGraphicFramePr>
        <p:xfrm>
          <a:off x="1259632" y="1916832"/>
          <a:ext cx="6310060" cy="199054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41390"/>
                <a:gridCol w="2808605"/>
                <a:gridCol w="3060065"/>
              </a:tblGrid>
              <a:tr h="588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</a:t>
                      </a:r>
                      <a:endParaRPr lang="uk-UA" sz="11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Держава</a:t>
                      </a:r>
                      <a:endParaRPr lang="uk-UA" sz="11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Спостерігач з</a:t>
                      </a:r>
                      <a:endParaRPr lang="uk-UA" sz="11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3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1.</a:t>
                      </a:r>
                      <a:endParaRPr lang="uk-UA" sz="11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Україна </a:t>
                      </a:r>
                      <a:endParaRPr lang="uk-UA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 грудня 1991</a:t>
                      </a:r>
                      <a:endParaRPr lang="uk-UA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8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2.</a:t>
                      </a:r>
                      <a:endParaRPr lang="uk-UA" sz="11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Туркменістан</a:t>
                      </a:r>
                      <a:endParaRPr lang="uk-UA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26 серпня 2005</a:t>
                      </a:r>
                      <a:endParaRPr lang="uk-UA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769669"/>
              </p:ext>
            </p:extLst>
          </p:nvPr>
        </p:nvGraphicFramePr>
        <p:xfrm>
          <a:off x="1115616" y="4797152"/>
          <a:ext cx="6761981" cy="194538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43937"/>
                <a:gridCol w="1964440"/>
                <a:gridCol w="2203905"/>
                <a:gridCol w="2149699"/>
              </a:tblGrid>
              <a:tr h="354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trike="noStrik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</a:t>
                      </a:r>
                      <a:endParaRPr lang="uk-UA" sz="1100" b="1" strike="noStrik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strike="noStrik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  Держава</a:t>
                      </a:r>
                      <a:endParaRPr lang="uk-UA" sz="1100" b="1" strike="noStrik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strike="noStrik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Вступ до СНД</a:t>
                      </a:r>
                      <a:endParaRPr lang="uk-UA" sz="1100" b="1" strike="noStrik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strike="noStrik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Вихід  з </a:t>
                      </a:r>
                      <a:r>
                        <a:rPr lang="uk-UA" sz="2000" b="1" strike="noStrike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СНД</a:t>
                      </a:r>
                      <a:endParaRPr lang="uk-UA" sz="2000" b="1" strike="noStrike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b="1" strike="noStrik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strike="noStrik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uk-UA" sz="2000" b="1" strike="noStrike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</a:t>
                      </a:r>
                      <a:endParaRPr lang="uk-UA" sz="1100" b="1" strike="noStrik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Туркменістан </a:t>
                      </a:r>
                      <a:endParaRPr lang="uk-UA" sz="1100" b="1" strike="noStrike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 грудня 1991</a:t>
                      </a:r>
                      <a:endParaRPr lang="uk-UA" sz="1100" b="1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26 серпня </a:t>
                      </a:r>
                      <a:r>
                        <a:rPr lang="uk-UA" sz="2000" b="1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2005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100" b="1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strike="noStrike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2.</a:t>
                      </a:r>
                      <a:endParaRPr lang="uk-UA" sz="1100" b="1" strike="noStrike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Грузія  </a:t>
                      </a:r>
                      <a:endParaRPr lang="uk-UA" sz="1100" b="1" strike="noStrike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 жовтня 1993</a:t>
                      </a:r>
                      <a:endParaRPr lang="uk-UA" sz="1100" b="1" strike="noStrike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18 серпня 2009</a:t>
                      </a:r>
                      <a:endParaRPr lang="uk-UA" sz="1100" b="1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 rot="21389669">
            <a:off x="28043" y="3655120"/>
            <a:ext cx="7376607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dirty="0" smtClean="0"/>
              <a:t>Колишні члени СНД 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0156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21303426">
            <a:off x="652120" y="314085"/>
            <a:ext cx="7344816" cy="1258493"/>
          </a:xfrm>
        </p:spPr>
        <p:txBody>
          <a:bodyPr>
            <a:prstTxWarp prst="textFadeRight">
              <a:avLst/>
            </a:prstTxWarp>
          </a:bodyPr>
          <a:lstStyle/>
          <a:p>
            <a:r>
              <a:rPr lang="uk-U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Основні цілі організації</a:t>
            </a:r>
            <a:endParaRPr lang="uk-UA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11560" y="2276872"/>
            <a:ext cx="7999041" cy="3565402"/>
          </a:xfrm>
        </p:spPr>
        <p:txBody>
          <a:bodyPr>
            <a:normAutofit fontScale="92500"/>
          </a:bodyPr>
          <a:lstStyle/>
          <a:p>
            <a:r>
              <a:rPr lang="uk-UA" b="1" dirty="0" smtClean="0"/>
              <a:t>Співпраця в політичній, економічній, екологічній, культурній,гуманітарній та ін. галузях;</a:t>
            </a:r>
          </a:p>
          <a:p>
            <a:r>
              <a:rPr lang="uk-UA" b="1" dirty="0" smtClean="0"/>
              <a:t>Всебічний розвиток держав-членів;</a:t>
            </a:r>
          </a:p>
          <a:p>
            <a:r>
              <a:rPr lang="uk-UA" b="1" dirty="0" smtClean="0"/>
              <a:t>Забезпечення прав і свобод людини;</a:t>
            </a:r>
          </a:p>
          <a:p>
            <a:r>
              <a:rPr lang="uk-UA" b="1" dirty="0" smtClean="0"/>
              <a:t>Співпраця в забезпеченні міжнародного миру й безпеки, досягнення загального й повного </a:t>
            </a:r>
            <a:r>
              <a:rPr lang="uk-UA" b="1" dirty="0" err="1" smtClean="0"/>
              <a:t>розброєння</a:t>
            </a:r>
            <a:r>
              <a:rPr lang="uk-UA" b="1" dirty="0" smtClean="0"/>
              <a:t>;</a:t>
            </a:r>
          </a:p>
          <a:p>
            <a:r>
              <a:rPr lang="uk-UA" b="1" dirty="0" smtClean="0"/>
              <a:t>Взаємна правова допомога;</a:t>
            </a:r>
          </a:p>
          <a:p>
            <a:r>
              <a:rPr lang="uk-UA" b="1" dirty="0" smtClean="0"/>
              <a:t>Мирний вирішення суперечок і конфліктів між державами-учасниками.</a:t>
            </a:r>
          </a:p>
          <a:p>
            <a:endParaRPr lang="uk-UA" b="1" dirty="0" smtClean="0"/>
          </a:p>
          <a:p>
            <a:endParaRPr lang="uk-UA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uk-UA" dirty="0" smtClean="0"/>
          </a:p>
          <a:p>
            <a:pPr>
              <a:buFont typeface="Wingdings" pitchFamily="2" charset="2"/>
              <a:buChar char="§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2225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836712"/>
            <a:ext cx="9144000" cy="1944216"/>
          </a:xfrm>
        </p:spPr>
        <p:txBody>
          <a:bodyPr/>
          <a:lstStyle/>
          <a:p>
            <a:r>
              <a:rPr lang="uk-UA" dirty="0" smtClean="0"/>
              <a:t>Учасники зони вільної торгівлі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634314"/>
              </p:ext>
            </p:extLst>
          </p:nvPr>
        </p:nvGraphicFramePr>
        <p:xfrm>
          <a:off x="1979712" y="1844824"/>
          <a:ext cx="5400600" cy="378561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09130"/>
                <a:gridCol w="4891470"/>
              </a:tblGrid>
              <a:tr h="354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№</a:t>
                      </a:r>
                      <a:endParaRPr lang="uk-UA" sz="2400" b="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uk-UA" sz="24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Держава</a:t>
                      </a:r>
                      <a:endParaRPr lang="uk-UA" sz="2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5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uk-UA" sz="24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1.</a:t>
                      </a:r>
                      <a:endParaRPr lang="uk-UA" sz="2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Казахстан</a:t>
                      </a:r>
                      <a:endParaRPr lang="uk-UA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2.</a:t>
                      </a:r>
                      <a:endParaRPr lang="uk-UA" sz="2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Росія</a:t>
                      </a:r>
                      <a:endParaRPr lang="uk-UA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3.</a:t>
                      </a:r>
                      <a:endParaRPr lang="uk-UA" sz="2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Білорусь</a:t>
                      </a:r>
                      <a:endParaRPr lang="uk-UA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4.</a:t>
                      </a:r>
                      <a:endParaRPr lang="uk-UA" sz="2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Киргизстан</a:t>
                      </a:r>
                      <a:endParaRPr lang="uk-UA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5.</a:t>
                      </a:r>
                      <a:endParaRPr lang="uk-UA" sz="2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Таджикистан</a:t>
                      </a:r>
                      <a:endParaRPr lang="uk-UA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6.</a:t>
                      </a:r>
                      <a:endParaRPr lang="uk-UA" sz="2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Вірменія</a:t>
                      </a:r>
                      <a:endParaRPr lang="uk-UA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7.</a:t>
                      </a:r>
                      <a:endParaRPr lang="uk-UA" sz="2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Молдова</a:t>
                      </a:r>
                      <a:endParaRPr lang="uk-UA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8.</a:t>
                      </a:r>
                      <a:endParaRPr lang="uk-UA" sz="24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Україна</a:t>
                      </a:r>
                      <a:endParaRPr lang="uk-UA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67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168</TotalTime>
  <Words>222</Words>
  <Application>Microsoft Office PowerPoint</Application>
  <PresentationFormat>Екран (4:3)</PresentationFormat>
  <Paragraphs>81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Воздушный поток</vt:lpstr>
      <vt:lpstr>     Співдружність Незалежних Держав</vt:lpstr>
      <vt:lpstr>Презентація PowerPoint</vt:lpstr>
      <vt:lpstr>Члени СНД :</vt:lpstr>
      <vt:lpstr>Держави спостерігачі :</vt:lpstr>
      <vt:lpstr>Основні цілі організації</vt:lpstr>
      <vt:lpstr>Учасники зони вільної торгівлі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Wasin corporation</dc:creator>
  <cp:lastModifiedBy>Wasin corporation</cp:lastModifiedBy>
  <cp:revision>9</cp:revision>
  <dcterms:created xsi:type="dcterms:W3CDTF">2012-10-01T15:37:26Z</dcterms:created>
  <dcterms:modified xsi:type="dcterms:W3CDTF">2014-06-04T14:45:14Z</dcterms:modified>
</cp:coreProperties>
</file>