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75" r:id="rId3"/>
    <p:sldId id="272" r:id="rId4"/>
    <p:sldId id="274" r:id="rId5"/>
    <p:sldId id="259" r:id="rId6"/>
    <p:sldId id="271" r:id="rId7"/>
    <p:sldId id="273" r:id="rId8"/>
    <p:sldId id="257" r:id="rId9"/>
    <p:sldId id="269" r:id="rId10"/>
    <p:sldId id="270" r:id="rId11"/>
    <p:sldId id="276" r:id="rId12"/>
  </p:sldIdLst>
  <p:sldSz cx="9144000" cy="6858000" type="screen4x3"/>
  <p:notesSz cx="6888163" cy="10020300"/>
  <p:embeddedFontLst>
    <p:embeddedFont>
      <p:font typeface="Bookman Old Style" pitchFamily="18" charset="0"/>
      <p:regular r:id="rId13"/>
      <p:bold r:id="rId14"/>
      <p:italic r:id="rId15"/>
      <p:boldItalic r:id="rId16"/>
    </p:embeddedFont>
    <p:embeddedFont>
      <p:font typeface="Lucida Sans Unicode" pitchFamily="34" charset="0"/>
      <p:regular r:id="rId17"/>
    </p:embeddedFont>
    <p:embeddedFont>
      <p:font typeface="Wingdings 3" pitchFamily="18" charset="2"/>
      <p:regular r:id="rId18"/>
    </p:embeddedFon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4116D-660B-4EE1-A454-DA7E46F1DC5C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7F6494-19F1-42AB-9592-966C7424BAD3}">
      <dgm:prSet phldrT="[Текст]"/>
      <dgm:spPr/>
      <dgm:t>
        <a:bodyPr/>
        <a:lstStyle/>
        <a:p>
          <a:r>
            <a:rPr lang="uk-UA" dirty="0" smtClean="0"/>
            <a:t>Машинобудівний комплекс</a:t>
          </a:r>
          <a:endParaRPr lang="ru-RU" dirty="0"/>
        </a:p>
      </dgm:t>
    </dgm:pt>
    <dgm:pt modelId="{CB2D0938-8A76-4D26-B0EE-580DE7F61C6C}" type="parTrans" cxnId="{3AE4CAAF-0764-4DC3-ABF8-026854E25B04}">
      <dgm:prSet/>
      <dgm:spPr/>
      <dgm:t>
        <a:bodyPr/>
        <a:lstStyle/>
        <a:p>
          <a:endParaRPr lang="ru-RU"/>
        </a:p>
      </dgm:t>
    </dgm:pt>
    <dgm:pt modelId="{8725EE59-08A3-4821-B954-B95F21F55405}" type="sibTrans" cxnId="{3AE4CAAF-0764-4DC3-ABF8-026854E25B04}">
      <dgm:prSet/>
      <dgm:spPr/>
      <dgm:t>
        <a:bodyPr/>
        <a:lstStyle/>
        <a:p>
          <a:endParaRPr lang="ru-RU"/>
        </a:p>
      </dgm:t>
    </dgm:pt>
    <dgm:pt modelId="{38C367BA-8E8A-4777-A6BB-5988D6FE0C8E}">
      <dgm:prSet phldrT="[Текст]"/>
      <dgm:spPr/>
      <dgm:t>
        <a:bodyPr/>
        <a:lstStyle/>
        <a:p>
          <a:r>
            <a:rPr lang="uk-UA" dirty="0" smtClean="0"/>
            <a:t>Машинобудування</a:t>
          </a:r>
          <a:endParaRPr lang="ru-RU" dirty="0"/>
        </a:p>
      </dgm:t>
    </dgm:pt>
    <dgm:pt modelId="{E34240A9-C0E4-425D-B118-34290E78CA92}" type="parTrans" cxnId="{46E7B8F2-81E5-46F0-BEEB-15E7A4FBE4E5}">
      <dgm:prSet/>
      <dgm:spPr/>
      <dgm:t>
        <a:bodyPr/>
        <a:lstStyle/>
        <a:p>
          <a:endParaRPr lang="ru-RU"/>
        </a:p>
      </dgm:t>
    </dgm:pt>
    <dgm:pt modelId="{25F14FDD-CDD0-462E-98EF-B7CFEC726B75}" type="sibTrans" cxnId="{46E7B8F2-81E5-46F0-BEEB-15E7A4FBE4E5}">
      <dgm:prSet/>
      <dgm:spPr/>
      <dgm:t>
        <a:bodyPr/>
        <a:lstStyle/>
        <a:p>
          <a:endParaRPr lang="ru-RU"/>
        </a:p>
      </dgm:t>
    </dgm:pt>
    <dgm:pt modelId="{1D33CA54-8623-4CDB-A4E2-9013444EAF02}">
      <dgm:prSet phldrT="[Текст]"/>
      <dgm:spPr/>
      <dgm:t>
        <a:bodyPr/>
        <a:lstStyle/>
        <a:p>
          <a:r>
            <a:rPr lang="uk-UA" dirty="0" smtClean="0"/>
            <a:t>Металообробка</a:t>
          </a:r>
          <a:endParaRPr lang="ru-RU" dirty="0"/>
        </a:p>
      </dgm:t>
    </dgm:pt>
    <dgm:pt modelId="{C7254910-3B03-49DC-BE53-468825F4071F}" type="parTrans" cxnId="{547FF556-F1A0-4B68-889D-0DCA35A4EFD9}">
      <dgm:prSet/>
      <dgm:spPr/>
      <dgm:t>
        <a:bodyPr/>
        <a:lstStyle/>
        <a:p>
          <a:endParaRPr lang="ru-RU"/>
        </a:p>
      </dgm:t>
    </dgm:pt>
    <dgm:pt modelId="{485093BE-3EFC-42BC-A420-9154E8A811A2}" type="sibTrans" cxnId="{547FF556-F1A0-4B68-889D-0DCA35A4EFD9}">
      <dgm:prSet/>
      <dgm:spPr/>
      <dgm:t>
        <a:bodyPr/>
        <a:lstStyle/>
        <a:p>
          <a:endParaRPr lang="ru-RU"/>
        </a:p>
      </dgm:t>
    </dgm:pt>
    <dgm:pt modelId="{6985DFA2-C0D5-4191-A5F3-047410FBEF03}" type="pres">
      <dgm:prSet presAssocID="{30C4116D-660B-4EE1-A454-DA7E46F1DC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2D33F4-314A-4E8B-94AD-6D58F4B0EB14}" type="pres">
      <dgm:prSet presAssocID="{5E7F6494-19F1-42AB-9592-966C7424BAD3}" presName="hierRoot1" presStyleCnt="0">
        <dgm:presLayoutVars>
          <dgm:hierBranch val="init"/>
        </dgm:presLayoutVars>
      </dgm:prSet>
      <dgm:spPr/>
    </dgm:pt>
    <dgm:pt modelId="{8F09F794-428C-402C-8D3B-7429A272F625}" type="pres">
      <dgm:prSet presAssocID="{5E7F6494-19F1-42AB-9592-966C7424BAD3}" presName="rootComposite1" presStyleCnt="0"/>
      <dgm:spPr/>
    </dgm:pt>
    <dgm:pt modelId="{8CB76E9E-D970-44EE-9A1B-0A3A16DCF813}" type="pres">
      <dgm:prSet presAssocID="{5E7F6494-19F1-42AB-9592-966C7424BA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F6120-466B-4BB5-8C96-38A738056238}" type="pres">
      <dgm:prSet presAssocID="{5E7F6494-19F1-42AB-9592-966C7424BAD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ECC0F1-11A4-4674-BC74-2FD2C1D68E1D}" type="pres">
      <dgm:prSet presAssocID="{5E7F6494-19F1-42AB-9592-966C7424BAD3}" presName="hierChild2" presStyleCnt="0"/>
      <dgm:spPr/>
    </dgm:pt>
    <dgm:pt modelId="{7617A8E8-9434-482E-A4A2-01599055B0DD}" type="pres">
      <dgm:prSet presAssocID="{E34240A9-C0E4-425D-B118-34290E78CA9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A4D2EC3-7D13-440A-9FEB-91818A395F28}" type="pres">
      <dgm:prSet presAssocID="{38C367BA-8E8A-4777-A6BB-5988D6FE0C8E}" presName="hierRoot2" presStyleCnt="0">
        <dgm:presLayoutVars>
          <dgm:hierBranch val="init"/>
        </dgm:presLayoutVars>
      </dgm:prSet>
      <dgm:spPr/>
    </dgm:pt>
    <dgm:pt modelId="{D44D34F7-669D-47E6-AF36-D1B57F61890C}" type="pres">
      <dgm:prSet presAssocID="{38C367BA-8E8A-4777-A6BB-5988D6FE0C8E}" presName="rootComposite" presStyleCnt="0"/>
      <dgm:spPr/>
    </dgm:pt>
    <dgm:pt modelId="{BA64B3A0-87A0-441B-A888-3CE926267290}" type="pres">
      <dgm:prSet presAssocID="{38C367BA-8E8A-4777-A6BB-5988D6FE0C8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B0387-D223-42C3-98C8-C915E696B86D}" type="pres">
      <dgm:prSet presAssocID="{38C367BA-8E8A-4777-A6BB-5988D6FE0C8E}" presName="rootConnector" presStyleLbl="node2" presStyleIdx="0" presStyleCnt="2"/>
      <dgm:spPr/>
      <dgm:t>
        <a:bodyPr/>
        <a:lstStyle/>
        <a:p>
          <a:endParaRPr lang="ru-RU"/>
        </a:p>
      </dgm:t>
    </dgm:pt>
    <dgm:pt modelId="{16D08487-D429-4A99-8F3E-E15005E43A1C}" type="pres">
      <dgm:prSet presAssocID="{38C367BA-8E8A-4777-A6BB-5988D6FE0C8E}" presName="hierChild4" presStyleCnt="0"/>
      <dgm:spPr/>
    </dgm:pt>
    <dgm:pt modelId="{79702D03-2106-4182-BA60-F2E1F0124281}" type="pres">
      <dgm:prSet presAssocID="{38C367BA-8E8A-4777-A6BB-5988D6FE0C8E}" presName="hierChild5" presStyleCnt="0"/>
      <dgm:spPr/>
    </dgm:pt>
    <dgm:pt modelId="{62F565D1-C8E3-4003-AF69-F4F15B2C2B49}" type="pres">
      <dgm:prSet presAssocID="{C7254910-3B03-49DC-BE53-468825F4071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DEAF988-BE36-4AC2-890A-9F016CD08515}" type="pres">
      <dgm:prSet presAssocID="{1D33CA54-8623-4CDB-A4E2-9013444EAF02}" presName="hierRoot2" presStyleCnt="0">
        <dgm:presLayoutVars>
          <dgm:hierBranch val="init"/>
        </dgm:presLayoutVars>
      </dgm:prSet>
      <dgm:spPr/>
    </dgm:pt>
    <dgm:pt modelId="{8B620FC6-967B-4813-925A-CB9E36D47E09}" type="pres">
      <dgm:prSet presAssocID="{1D33CA54-8623-4CDB-A4E2-9013444EAF02}" presName="rootComposite" presStyleCnt="0"/>
      <dgm:spPr/>
    </dgm:pt>
    <dgm:pt modelId="{51E59DC8-DE44-4370-B1AA-C3CC2E6ABF8C}" type="pres">
      <dgm:prSet presAssocID="{1D33CA54-8623-4CDB-A4E2-9013444EAF0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D7321F-AE3D-43E0-AD89-4AF8B48787D1}" type="pres">
      <dgm:prSet presAssocID="{1D33CA54-8623-4CDB-A4E2-9013444EAF02}" presName="rootConnector" presStyleLbl="node2" presStyleIdx="1" presStyleCnt="2"/>
      <dgm:spPr/>
      <dgm:t>
        <a:bodyPr/>
        <a:lstStyle/>
        <a:p>
          <a:endParaRPr lang="ru-RU"/>
        </a:p>
      </dgm:t>
    </dgm:pt>
    <dgm:pt modelId="{36888D7B-3646-4A21-A5EA-E2AF2170A243}" type="pres">
      <dgm:prSet presAssocID="{1D33CA54-8623-4CDB-A4E2-9013444EAF02}" presName="hierChild4" presStyleCnt="0"/>
      <dgm:spPr/>
    </dgm:pt>
    <dgm:pt modelId="{195B0C77-7654-4C6B-98F5-37EB62799EE7}" type="pres">
      <dgm:prSet presAssocID="{1D33CA54-8623-4CDB-A4E2-9013444EAF02}" presName="hierChild5" presStyleCnt="0"/>
      <dgm:spPr/>
    </dgm:pt>
    <dgm:pt modelId="{E3E5367C-DA6C-465A-A69D-F1E06C01A9BD}" type="pres">
      <dgm:prSet presAssocID="{5E7F6494-19F1-42AB-9592-966C7424BAD3}" presName="hierChild3" presStyleCnt="0"/>
      <dgm:spPr/>
    </dgm:pt>
  </dgm:ptLst>
  <dgm:cxnLst>
    <dgm:cxn modelId="{EC3209EC-264B-47A9-8FAD-604BF986AA61}" type="presOf" srcId="{1D33CA54-8623-4CDB-A4E2-9013444EAF02}" destId="{51E59DC8-DE44-4370-B1AA-C3CC2E6ABF8C}" srcOrd="0" destOrd="0" presId="urn:microsoft.com/office/officeart/2005/8/layout/orgChart1"/>
    <dgm:cxn modelId="{76B0020F-89F4-494F-BC48-BE9183A9564C}" type="presOf" srcId="{38C367BA-8E8A-4777-A6BB-5988D6FE0C8E}" destId="{BA64B3A0-87A0-441B-A888-3CE926267290}" srcOrd="0" destOrd="0" presId="urn:microsoft.com/office/officeart/2005/8/layout/orgChart1"/>
    <dgm:cxn modelId="{3AE4CAAF-0764-4DC3-ABF8-026854E25B04}" srcId="{30C4116D-660B-4EE1-A454-DA7E46F1DC5C}" destId="{5E7F6494-19F1-42AB-9592-966C7424BAD3}" srcOrd="0" destOrd="0" parTransId="{CB2D0938-8A76-4D26-B0EE-580DE7F61C6C}" sibTransId="{8725EE59-08A3-4821-B954-B95F21F55405}"/>
    <dgm:cxn modelId="{7C7A4E36-E360-4157-BB5C-8A11D92B496D}" type="presOf" srcId="{5E7F6494-19F1-42AB-9592-966C7424BAD3}" destId="{8CB76E9E-D970-44EE-9A1B-0A3A16DCF813}" srcOrd="0" destOrd="0" presId="urn:microsoft.com/office/officeart/2005/8/layout/orgChart1"/>
    <dgm:cxn modelId="{547FF556-F1A0-4B68-889D-0DCA35A4EFD9}" srcId="{5E7F6494-19F1-42AB-9592-966C7424BAD3}" destId="{1D33CA54-8623-4CDB-A4E2-9013444EAF02}" srcOrd="1" destOrd="0" parTransId="{C7254910-3B03-49DC-BE53-468825F4071F}" sibTransId="{485093BE-3EFC-42BC-A420-9154E8A811A2}"/>
    <dgm:cxn modelId="{CC7462A2-5018-43AA-9CCD-0DB67E881556}" type="presOf" srcId="{C7254910-3B03-49DC-BE53-468825F4071F}" destId="{62F565D1-C8E3-4003-AF69-F4F15B2C2B49}" srcOrd="0" destOrd="0" presId="urn:microsoft.com/office/officeart/2005/8/layout/orgChart1"/>
    <dgm:cxn modelId="{9A1562D8-013C-4F67-A61E-AA9E0E6C6223}" type="presOf" srcId="{38C367BA-8E8A-4777-A6BB-5988D6FE0C8E}" destId="{709B0387-D223-42C3-98C8-C915E696B86D}" srcOrd="1" destOrd="0" presId="urn:microsoft.com/office/officeart/2005/8/layout/orgChart1"/>
    <dgm:cxn modelId="{46E7B8F2-81E5-46F0-BEEB-15E7A4FBE4E5}" srcId="{5E7F6494-19F1-42AB-9592-966C7424BAD3}" destId="{38C367BA-8E8A-4777-A6BB-5988D6FE0C8E}" srcOrd="0" destOrd="0" parTransId="{E34240A9-C0E4-425D-B118-34290E78CA92}" sibTransId="{25F14FDD-CDD0-462E-98EF-B7CFEC726B75}"/>
    <dgm:cxn modelId="{E2409CAF-1BDE-40A6-BFCB-A1F2DFFB73AB}" type="presOf" srcId="{30C4116D-660B-4EE1-A454-DA7E46F1DC5C}" destId="{6985DFA2-C0D5-4191-A5F3-047410FBEF03}" srcOrd="0" destOrd="0" presId="urn:microsoft.com/office/officeart/2005/8/layout/orgChart1"/>
    <dgm:cxn modelId="{E140A60A-0FEA-4EEF-97B8-A29CA290457C}" type="presOf" srcId="{1D33CA54-8623-4CDB-A4E2-9013444EAF02}" destId="{32D7321F-AE3D-43E0-AD89-4AF8B48787D1}" srcOrd="1" destOrd="0" presId="urn:microsoft.com/office/officeart/2005/8/layout/orgChart1"/>
    <dgm:cxn modelId="{EC7AE3BF-7AF6-4D9B-B904-4E035BEC8FF5}" type="presOf" srcId="{5E7F6494-19F1-42AB-9592-966C7424BAD3}" destId="{AD5F6120-466B-4BB5-8C96-38A738056238}" srcOrd="1" destOrd="0" presId="urn:microsoft.com/office/officeart/2005/8/layout/orgChart1"/>
    <dgm:cxn modelId="{5B16F883-D83F-46E6-B89F-E4CC9BB6FCE0}" type="presOf" srcId="{E34240A9-C0E4-425D-B118-34290E78CA92}" destId="{7617A8E8-9434-482E-A4A2-01599055B0DD}" srcOrd="0" destOrd="0" presId="urn:microsoft.com/office/officeart/2005/8/layout/orgChart1"/>
    <dgm:cxn modelId="{A5774C3F-99E4-4ABE-9E30-18EC28BB9C4D}" type="presParOf" srcId="{6985DFA2-C0D5-4191-A5F3-047410FBEF03}" destId="{CF2D33F4-314A-4E8B-94AD-6D58F4B0EB14}" srcOrd="0" destOrd="0" presId="urn:microsoft.com/office/officeart/2005/8/layout/orgChart1"/>
    <dgm:cxn modelId="{305CD85D-4389-402F-A22B-A48EC6A03497}" type="presParOf" srcId="{CF2D33F4-314A-4E8B-94AD-6D58F4B0EB14}" destId="{8F09F794-428C-402C-8D3B-7429A272F625}" srcOrd="0" destOrd="0" presId="urn:microsoft.com/office/officeart/2005/8/layout/orgChart1"/>
    <dgm:cxn modelId="{DA172A53-F0F2-417E-92FB-16AB19F09EB9}" type="presParOf" srcId="{8F09F794-428C-402C-8D3B-7429A272F625}" destId="{8CB76E9E-D970-44EE-9A1B-0A3A16DCF813}" srcOrd="0" destOrd="0" presId="urn:microsoft.com/office/officeart/2005/8/layout/orgChart1"/>
    <dgm:cxn modelId="{D3F6474F-CC2D-4EB4-A41C-8C5D3FF40BB0}" type="presParOf" srcId="{8F09F794-428C-402C-8D3B-7429A272F625}" destId="{AD5F6120-466B-4BB5-8C96-38A738056238}" srcOrd="1" destOrd="0" presId="urn:microsoft.com/office/officeart/2005/8/layout/orgChart1"/>
    <dgm:cxn modelId="{F1D034CD-5727-4223-A452-26D442EC13AE}" type="presParOf" srcId="{CF2D33F4-314A-4E8B-94AD-6D58F4B0EB14}" destId="{3DECC0F1-11A4-4674-BC74-2FD2C1D68E1D}" srcOrd="1" destOrd="0" presId="urn:microsoft.com/office/officeart/2005/8/layout/orgChart1"/>
    <dgm:cxn modelId="{F1878811-644D-4553-A3CC-29AB9C64BA83}" type="presParOf" srcId="{3DECC0F1-11A4-4674-BC74-2FD2C1D68E1D}" destId="{7617A8E8-9434-482E-A4A2-01599055B0DD}" srcOrd="0" destOrd="0" presId="urn:microsoft.com/office/officeart/2005/8/layout/orgChart1"/>
    <dgm:cxn modelId="{399C8370-17F3-4FC6-AFED-5AC04A7F99C0}" type="presParOf" srcId="{3DECC0F1-11A4-4674-BC74-2FD2C1D68E1D}" destId="{8A4D2EC3-7D13-440A-9FEB-91818A395F28}" srcOrd="1" destOrd="0" presId="urn:microsoft.com/office/officeart/2005/8/layout/orgChart1"/>
    <dgm:cxn modelId="{5EEEB0BA-F7E6-4331-8E76-47AE05224E6F}" type="presParOf" srcId="{8A4D2EC3-7D13-440A-9FEB-91818A395F28}" destId="{D44D34F7-669D-47E6-AF36-D1B57F61890C}" srcOrd="0" destOrd="0" presId="urn:microsoft.com/office/officeart/2005/8/layout/orgChart1"/>
    <dgm:cxn modelId="{EFE73DDD-043C-4473-949E-E53EBAB31DD1}" type="presParOf" srcId="{D44D34F7-669D-47E6-AF36-D1B57F61890C}" destId="{BA64B3A0-87A0-441B-A888-3CE926267290}" srcOrd="0" destOrd="0" presId="urn:microsoft.com/office/officeart/2005/8/layout/orgChart1"/>
    <dgm:cxn modelId="{926BE8C4-7B6B-47AD-B89E-C67C8D26A0BA}" type="presParOf" srcId="{D44D34F7-669D-47E6-AF36-D1B57F61890C}" destId="{709B0387-D223-42C3-98C8-C915E696B86D}" srcOrd="1" destOrd="0" presId="urn:microsoft.com/office/officeart/2005/8/layout/orgChart1"/>
    <dgm:cxn modelId="{49081431-4A38-4B7A-AFC6-E3ECBA50E456}" type="presParOf" srcId="{8A4D2EC3-7D13-440A-9FEB-91818A395F28}" destId="{16D08487-D429-4A99-8F3E-E15005E43A1C}" srcOrd="1" destOrd="0" presId="urn:microsoft.com/office/officeart/2005/8/layout/orgChart1"/>
    <dgm:cxn modelId="{28FDD5DE-C344-4570-A6DD-4CDB950B832A}" type="presParOf" srcId="{8A4D2EC3-7D13-440A-9FEB-91818A395F28}" destId="{79702D03-2106-4182-BA60-F2E1F0124281}" srcOrd="2" destOrd="0" presId="urn:microsoft.com/office/officeart/2005/8/layout/orgChart1"/>
    <dgm:cxn modelId="{C71AF580-C1A5-405F-ADD7-0DC5F4FDA4DA}" type="presParOf" srcId="{3DECC0F1-11A4-4674-BC74-2FD2C1D68E1D}" destId="{62F565D1-C8E3-4003-AF69-F4F15B2C2B49}" srcOrd="2" destOrd="0" presId="urn:microsoft.com/office/officeart/2005/8/layout/orgChart1"/>
    <dgm:cxn modelId="{39C2F0DE-0859-4133-8AF7-E582370ADE77}" type="presParOf" srcId="{3DECC0F1-11A4-4674-BC74-2FD2C1D68E1D}" destId="{9DEAF988-BE36-4AC2-890A-9F016CD08515}" srcOrd="3" destOrd="0" presId="urn:microsoft.com/office/officeart/2005/8/layout/orgChart1"/>
    <dgm:cxn modelId="{1921E5C0-4059-4CAD-9A35-4DFB6DB5DE5A}" type="presParOf" srcId="{9DEAF988-BE36-4AC2-890A-9F016CD08515}" destId="{8B620FC6-967B-4813-925A-CB9E36D47E09}" srcOrd="0" destOrd="0" presId="urn:microsoft.com/office/officeart/2005/8/layout/orgChart1"/>
    <dgm:cxn modelId="{F158925A-D31C-42AD-88FE-7F8892917D00}" type="presParOf" srcId="{8B620FC6-967B-4813-925A-CB9E36D47E09}" destId="{51E59DC8-DE44-4370-B1AA-C3CC2E6ABF8C}" srcOrd="0" destOrd="0" presId="urn:microsoft.com/office/officeart/2005/8/layout/orgChart1"/>
    <dgm:cxn modelId="{C128B5EE-33A9-4F83-AAD6-CDA6DE49D9D6}" type="presParOf" srcId="{8B620FC6-967B-4813-925A-CB9E36D47E09}" destId="{32D7321F-AE3D-43E0-AD89-4AF8B48787D1}" srcOrd="1" destOrd="0" presId="urn:microsoft.com/office/officeart/2005/8/layout/orgChart1"/>
    <dgm:cxn modelId="{EBC52053-EDFB-49D5-948D-741386779A1F}" type="presParOf" srcId="{9DEAF988-BE36-4AC2-890A-9F016CD08515}" destId="{36888D7B-3646-4A21-A5EA-E2AF2170A243}" srcOrd="1" destOrd="0" presId="urn:microsoft.com/office/officeart/2005/8/layout/orgChart1"/>
    <dgm:cxn modelId="{CC6487F2-633E-4594-81DB-53B2ABDC8638}" type="presParOf" srcId="{9DEAF988-BE36-4AC2-890A-9F016CD08515}" destId="{195B0C77-7654-4C6B-98F5-37EB62799EE7}" srcOrd="2" destOrd="0" presId="urn:microsoft.com/office/officeart/2005/8/layout/orgChart1"/>
    <dgm:cxn modelId="{5448A41C-43C9-4FBF-A8A6-B23E88ABFC10}" type="presParOf" srcId="{CF2D33F4-314A-4E8B-94AD-6D58F4B0EB14}" destId="{E3E5367C-DA6C-465A-A69D-F1E06C01A9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EFD56-3A9A-48C4-AAA9-63B1056F22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5AEEA9-B1E9-4BD6-BB52-BA487A71E394}">
      <dgm:prSet phldrT="[Текст]"/>
      <dgm:spPr/>
      <dgm:t>
        <a:bodyPr/>
        <a:lstStyle/>
        <a:p>
          <a:r>
            <a:rPr lang="ru-RU" dirty="0" err="1" smtClean="0"/>
            <a:t>Ареали</a:t>
          </a:r>
          <a:r>
            <a:rPr lang="ru-RU" dirty="0" smtClean="0"/>
            <a:t> </a:t>
          </a:r>
          <a:r>
            <a:rPr lang="ru-RU" dirty="0" err="1" smtClean="0"/>
            <a:t>машинобудування</a:t>
          </a:r>
          <a:endParaRPr lang="ru-RU" dirty="0"/>
        </a:p>
      </dgm:t>
    </dgm:pt>
    <dgm:pt modelId="{FC2515DB-4093-4395-9E8D-5B4871BCE22A}" type="parTrans" cxnId="{F160C1C8-5090-4E21-B806-47A60E0A817E}">
      <dgm:prSet/>
      <dgm:spPr/>
      <dgm:t>
        <a:bodyPr/>
        <a:lstStyle/>
        <a:p>
          <a:endParaRPr lang="ru-RU"/>
        </a:p>
      </dgm:t>
    </dgm:pt>
    <dgm:pt modelId="{43370A5A-1D1A-4732-832A-01C164EF842B}" type="sibTrans" cxnId="{F160C1C8-5090-4E21-B806-47A60E0A817E}">
      <dgm:prSet/>
      <dgm:spPr/>
      <dgm:t>
        <a:bodyPr/>
        <a:lstStyle/>
        <a:p>
          <a:endParaRPr lang="ru-RU"/>
        </a:p>
      </dgm:t>
    </dgm:pt>
    <dgm:pt modelId="{B4CE9399-EE24-4A71-A5DE-09FC75347A0E}" type="asst">
      <dgm:prSet phldrT="[Текст]"/>
      <dgm:spPr/>
      <dgm:t>
        <a:bodyPr/>
        <a:lstStyle/>
        <a:p>
          <a:r>
            <a:rPr lang="ru-RU" dirty="0" err="1" smtClean="0"/>
            <a:t>Північноамериканський</a:t>
          </a:r>
          <a:endParaRPr lang="ru-RU" dirty="0"/>
        </a:p>
      </dgm:t>
    </dgm:pt>
    <dgm:pt modelId="{4BF01AA8-13A8-4D42-B1F7-681959D46FC7}" type="parTrans" cxnId="{F8E6029E-E15B-4F03-ADE6-502329B05544}">
      <dgm:prSet/>
      <dgm:spPr/>
      <dgm:t>
        <a:bodyPr/>
        <a:lstStyle/>
        <a:p>
          <a:endParaRPr lang="ru-RU"/>
        </a:p>
      </dgm:t>
    </dgm:pt>
    <dgm:pt modelId="{4F291842-4D88-47E7-AAAE-FF360B875F34}" type="sibTrans" cxnId="{F8E6029E-E15B-4F03-ADE6-502329B05544}">
      <dgm:prSet/>
      <dgm:spPr/>
      <dgm:t>
        <a:bodyPr/>
        <a:lstStyle/>
        <a:p>
          <a:endParaRPr lang="ru-RU"/>
        </a:p>
      </dgm:t>
    </dgm:pt>
    <dgm:pt modelId="{E2C442D8-0617-433C-8CB2-328929486767}" type="asst">
      <dgm:prSet/>
      <dgm:spPr/>
      <dgm:t>
        <a:bodyPr/>
        <a:lstStyle/>
        <a:p>
          <a:r>
            <a:rPr lang="uk-UA" dirty="0" smtClean="0"/>
            <a:t>Західноєвропейський</a:t>
          </a:r>
          <a:endParaRPr lang="ru-RU" dirty="0"/>
        </a:p>
      </dgm:t>
    </dgm:pt>
    <dgm:pt modelId="{0A58C8EC-4032-4FFF-9726-B65AED1DAFC8}" type="parTrans" cxnId="{066B2CB2-513E-4B97-83EE-9694C227546E}">
      <dgm:prSet/>
      <dgm:spPr/>
    </dgm:pt>
    <dgm:pt modelId="{B05B91F7-A3A4-472E-BCFE-3A23394B1460}" type="sibTrans" cxnId="{066B2CB2-513E-4B97-83EE-9694C227546E}">
      <dgm:prSet/>
      <dgm:spPr/>
    </dgm:pt>
    <dgm:pt modelId="{0FAE460F-CC00-459F-A6FB-61DB2E3A47A4}">
      <dgm:prSet/>
      <dgm:spPr/>
      <dgm:t>
        <a:bodyPr/>
        <a:lstStyle/>
        <a:p>
          <a:r>
            <a:rPr lang="uk-UA" dirty="0" smtClean="0"/>
            <a:t>Східноєвропейський</a:t>
          </a:r>
          <a:endParaRPr lang="ru-RU" dirty="0"/>
        </a:p>
      </dgm:t>
    </dgm:pt>
    <dgm:pt modelId="{B25E1CBD-92ED-4C73-B0B2-22AF9378A9D8}" type="parTrans" cxnId="{44AC001B-525E-484D-9230-679D1DE47F90}">
      <dgm:prSet/>
      <dgm:spPr/>
    </dgm:pt>
    <dgm:pt modelId="{1E2F61C1-7961-40A5-B315-0048D92A6155}" type="sibTrans" cxnId="{44AC001B-525E-484D-9230-679D1DE47F90}">
      <dgm:prSet/>
      <dgm:spPr/>
    </dgm:pt>
    <dgm:pt modelId="{FA1B4E29-7808-4BE1-AC14-D18A88E01716}" type="asst">
      <dgm:prSet/>
      <dgm:spPr/>
      <dgm:t>
        <a:bodyPr/>
        <a:lstStyle/>
        <a:p>
          <a:r>
            <a:rPr lang="uk-UA" dirty="0" err="1" smtClean="0"/>
            <a:t>Східноазійський</a:t>
          </a:r>
          <a:endParaRPr lang="ru-RU" dirty="0"/>
        </a:p>
      </dgm:t>
    </dgm:pt>
    <dgm:pt modelId="{4D328934-115F-4577-A772-90D42521B244}" type="parTrans" cxnId="{49E638BC-849B-4C41-88F4-1FD5D3D300EC}">
      <dgm:prSet/>
      <dgm:spPr/>
    </dgm:pt>
    <dgm:pt modelId="{1CA189E9-F56C-4D3D-B859-6A7231C24FEC}" type="sibTrans" cxnId="{49E638BC-849B-4C41-88F4-1FD5D3D300EC}">
      <dgm:prSet/>
      <dgm:spPr/>
    </dgm:pt>
    <dgm:pt modelId="{277CEC82-1242-4431-B946-CF701D19DC7B}" type="asst">
      <dgm:prSet/>
      <dgm:spPr/>
      <dgm:t>
        <a:bodyPr/>
        <a:lstStyle/>
        <a:p>
          <a:r>
            <a:rPr lang="uk-UA" dirty="0" err="1" smtClean="0"/>
            <a:t>Південно-Східноазійський</a:t>
          </a:r>
          <a:endParaRPr lang="ru-RU" dirty="0"/>
        </a:p>
      </dgm:t>
    </dgm:pt>
    <dgm:pt modelId="{0FB13EF9-E724-4FE8-BEB8-C7ECFD687C4A}" type="parTrans" cxnId="{FD84B34A-36A4-4CC1-9F83-067946C116F4}">
      <dgm:prSet/>
      <dgm:spPr/>
    </dgm:pt>
    <dgm:pt modelId="{EC8FD7F2-F2D1-4EAE-A8C0-EFDDC240535C}" type="sibTrans" cxnId="{FD84B34A-36A4-4CC1-9F83-067946C116F4}">
      <dgm:prSet/>
      <dgm:spPr/>
    </dgm:pt>
    <dgm:pt modelId="{6C24F501-2222-4BF3-B64B-746A2DAE664A}" type="pres">
      <dgm:prSet presAssocID="{2E3EFD56-3A9A-48C4-AAA9-63B1056F22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45A679-5C0F-414B-BD8C-93AE89A06130}" type="pres">
      <dgm:prSet presAssocID="{805AEEA9-B1E9-4BD6-BB52-BA487A71E394}" presName="hierRoot1" presStyleCnt="0">
        <dgm:presLayoutVars>
          <dgm:hierBranch val="init"/>
        </dgm:presLayoutVars>
      </dgm:prSet>
      <dgm:spPr/>
    </dgm:pt>
    <dgm:pt modelId="{0C756066-7B81-4CC6-9E70-7BF66287902C}" type="pres">
      <dgm:prSet presAssocID="{805AEEA9-B1E9-4BD6-BB52-BA487A71E394}" presName="rootComposite1" presStyleCnt="0"/>
      <dgm:spPr/>
    </dgm:pt>
    <dgm:pt modelId="{B823051A-B632-48C8-B9E9-DA2D0425CD53}" type="pres">
      <dgm:prSet presAssocID="{805AEEA9-B1E9-4BD6-BB52-BA487A71E3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5283DB-972A-4EAE-A902-084AC0D7E7B5}" type="pres">
      <dgm:prSet presAssocID="{805AEEA9-B1E9-4BD6-BB52-BA487A71E39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E0C4FC6-9FF4-49DC-B73A-CC39848ECDCB}" type="pres">
      <dgm:prSet presAssocID="{805AEEA9-B1E9-4BD6-BB52-BA487A71E394}" presName="hierChild2" presStyleCnt="0"/>
      <dgm:spPr/>
    </dgm:pt>
    <dgm:pt modelId="{3EE1C179-B8E8-4E21-BD55-5288B54B43D0}" type="pres">
      <dgm:prSet presAssocID="{B25E1CBD-92ED-4C73-B0B2-22AF9378A9D8}" presName="Name37" presStyleLbl="parChTrans1D2" presStyleIdx="0" presStyleCnt="5"/>
      <dgm:spPr/>
    </dgm:pt>
    <dgm:pt modelId="{B93032D1-E0D9-440D-AF1B-DCEEC1ACD061}" type="pres">
      <dgm:prSet presAssocID="{0FAE460F-CC00-459F-A6FB-61DB2E3A47A4}" presName="hierRoot2" presStyleCnt="0">
        <dgm:presLayoutVars>
          <dgm:hierBranch val="init"/>
        </dgm:presLayoutVars>
      </dgm:prSet>
      <dgm:spPr/>
    </dgm:pt>
    <dgm:pt modelId="{FE1DA02F-64F0-4EB4-98BB-631B373CCB96}" type="pres">
      <dgm:prSet presAssocID="{0FAE460F-CC00-459F-A6FB-61DB2E3A47A4}" presName="rootComposite" presStyleCnt="0"/>
      <dgm:spPr/>
    </dgm:pt>
    <dgm:pt modelId="{605992F3-B7EE-4B2B-9482-5EF55319FDDE}" type="pres">
      <dgm:prSet presAssocID="{0FAE460F-CC00-459F-A6FB-61DB2E3A47A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12FC64-5EDF-48FC-9FB5-6F748636F348}" type="pres">
      <dgm:prSet presAssocID="{0FAE460F-CC00-459F-A6FB-61DB2E3A47A4}" presName="rootConnector" presStyleLbl="node2" presStyleIdx="0" presStyleCnt="1"/>
      <dgm:spPr/>
      <dgm:t>
        <a:bodyPr/>
        <a:lstStyle/>
        <a:p>
          <a:endParaRPr lang="ru-RU"/>
        </a:p>
      </dgm:t>
    </dgm:pt>
    <dgm:pt modelId="{2F762D90-161A-4E84-A0A4-E049E9FDE0CA}" type="pres">
      <dgm:prSet presAssocID="{0FAE460F-CC00-459F-A6FB-61DB2E3A47A4}" presName="hierChild4" presStyleCnt="0"/>
      <dgm:spPr/>
    </dgm:pt>
    <dgm:pt modelId="{69D4C8BE-C528-4E59-96F0-EB78E7B0DA5D}" type="pres">
      <dgm:prSet presAssocID="{0FAE460F-CC00-459F-A6FB-61DB2E3A47A4}" presName="hierChild5" presStyleCnt="0"/>
      <dgm:spPr/>
    </dgm:pt>
    <dgm:pt modelId="{07B87ABF-4C49-4A7D-8C0B-B009FA50435D}" type="pres">
      <dgm:prSet presAssocID="{805AEEA9-B1E9-4BD6-BB52-BA487A71E394}" presName="hierChild3" presStyleCnt="0"/>
      <dgm:spPr/>
    </dgm:pt>
    <dgm:pt modelId="{62D70B44-3637-4260-B35A-6196D8CF722C}" type="pres">
      <dgm:prSet presAssocID="{4BF01AA8-13A8-4D42-B1F7-681959D46FC7}" presName="Name111" presStyleLbl="parChTrans1D2" presStyleIdx="1" presStyleCnt="5"/>
      <dgm:spPr/>
      <dgm:t>
        <a:bodyPr/>
        <a:lstStyle/>
        <a:p>
          <a:endParaRPr lang="ru-RU"/>
        </a:p>
      </dgm:t>
    </dgm:pt>
    <dgm:pt modelId="{B3E7ABB2-C51D-4F2C-991E-F34A4011AB05}" type="pres">
      <dgm:prSet presAssocID="{B4CE9399-EE24-4A71-A5DE-09FC75347A0E}" presName="hierRoot3" presStyleCnt="0">
        <dgm:presLayoutVars>
          <dgm:hierBranch val="init"/>
        </dgm:presLayoutVars>
      </dgm:prSet>
      <dgm:spPr/>
    </dgm:pt>
    <dgm:pt modelId="{92FFF67E-DE5F-48B1-932C-541316CFE714}" type="pres">
      <dgm:prSet presAssocID="{B4CE9399-EE24-4A71-A5DE-09FC75347A0E}" presName="rootComposite3" presStyleCnt="0"/>
      <dgm:spPr/>
    </dgm:pt>
    <dgm:pt modelId="{9A6C7446-47B3-404C-A705-8110EC932A22}" type="pres">
      <dgm:prSet presAssocID="{B4CE9399-EE24-4A71-A5DE-09FC75347A0E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0FFD30-53DA-4FDA-8DFD-A956CF7F5848}" type="pres">
      <dgm:prSet presAssocID="{B4CE9399-EE24-4A71-A5DE-09FC75347A0E}" presName="rootConnector3" presStyleLbl="asst1" presStyleIdx="0" presStyleCnt="4"/>
      <dgm:spPr/>
      <dgm:t>
        <a:bodyPr/>
        <a:lstStyle/>
        <a:p>
          <a:endParaRPr lang="ru-RU"/>
        </a:p>
      </dgm:t>
    </dgm:pt>
    <dgm:pt modelId="{B913D7EC-6A65-44B8-8939-CAC2C220563E}" type="pres">
      <dgm:prSet presAssocID="{B4CE9399-EE24-4A71-A5DE-09FC75347A0E}" presName="hierChild6" presStyleCnt="0"/>
      <dgm:spPr/>
    </dgm:pt>
    <dgm:pt modelId="{A61AFC4D-FCD3-4A04-9D25-06AB3E7FC937}" type="pres">
      <dgm:prSet presAssocID="{B4CE9399-EE24-4A71-A5DE-09FC75347A0E}" presName="hierChild7" presStyleCnt="0"/>
      <dgm:spPr/>
    </dgm:pt>
    <dgm:pt modelId="{D09E7F12-F05F-4148-BBDB-FA6D58CA8417}" type="pres">
      <dgm:prSet presAssocID="{0A58C8EC-4032-4FFF-9726-B65AED1DAFC8}" presName="Name111" presStyleLbl="parChTrans1D2" presStyleIdx="2" presStyleCnt="5"/>
      <dgm:spPr/>
    </dgm:pt>
    <dgm:pt modelId="{16C9C0A6-034A-4864-96FB-DD6BDFB6D9FC}" type="pres">
      <dgm:prSet presAssocID="{E2C442D8-0617-433C-8CB2-328929486767}" presName="hierRoot3" presStyleCnt="0">
        <dgm:presLayoutVars>
          <dgm:hierBranch val="init"/>
        </dgm:presLayoutVars>
      </dgm:prSet>
      <dgm:spPr/>
    </dgm:pt>
    <dgm:pt modelId="{27E44802-6F04-46FD-BB55-70F80A1653BD}" type="pres">
      <dgm:prSet presAssocID="{E2C442D8-0617-433C-8CB2-328929486767}" presName="rootComposite3" presStyleCnt="0"/>
      <dgm:spPr/>
    </dgm:pt>
    <dgm:pt modelId="{946BFBEA-7704-4A42-AB23-8689004DC520}" type="pres">
      <dgm:prSet presAssocID="{E2C442D8-0617-433C-8CB2-328929486767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E2EC17-6533-4306-A8E4-B42DF8D129BB}" type="pres">
      <dgm:prSet presAssocID="{E2C442D8-0617-433C-8CB2-328929486767}" presName="rootConnector3" presStyleLbl="asst1" presStyleIdx="1" presStyleCnt="4"/>
      <dgm:spPr/>
      <dgm:t>
        <a:bodyPr/>
        <a:lstStyle/>
        <a:p>
          <a:endParaRPr lang="ru-RU"/>
        </a:p>
      </dgm:t>
    </dgm:pt>
    <dgm:pt modelId="{D267CA83-2304-4468-A1DC-1C19B08221E7}" type="pres">
      <dgm:prSet presAssocID="{E2C442D8-0617-433C-8CB2-328929486767}" presName="hierChild6" presStyleCnt="0"/>
      <dgm:spPr/>
    </dgm:pt>
    <dgm:pt modelId="{1FC1D19D-C524-4737-A472-99B4ED7381A2}" type="pres">
      <dgm:prSet presAssocID="{E2C442D8-0617-433C-8CB2-328929486767}" presName="hierChild7" presStyleCnt="0"/>
      <dgm:spPr/>
    </dgm:pt>
    <dgm:pt modelId="{900F2052-8E02-478F-9FD4-35A47181F2FB}" type="pres">
      <dgm:prSet presAssocID="{4D328934-115F-4577-A772-90D42521B244}" presName="Name111" presStyleLbl="parChTrans1D2" presStyleIdx="3" presStyleCnt="5"/>
      <dgm:spPr/>
    </dgm:pt>
    <dgm:pt modelId="{143E2BBA-8C2F-4446-9EDD-AEEAF6FEF451}" type="pres">
      <dgm:prSet presAssocID="{FA1B4E29-7808-4BE1-AC14-D18A88E01716}" presName="hierRoot3" presStyleCnt="0">
        <dgm:presLayoutVars>
          <dgm:hierBranch val="init"/>
        </dgm:presLayoutVars>
      </dgm:prSet>
      <dgm:spPr/>
    </dgm:pt>
    <dgm:pt modelId="{BAB78503-8A25-43B4-955F-770AB03C4878}" type="pres">
      <dgm:prSet presAssocID="{FA1B4E29-7808-4BE1-AC14-D18A88E01716}" presName="rootComposite3" presStyleCnt="0"/>
      <dgm:spPr/>
    </dgm:pt>
    <dgm:pt modelId="{2D754628-5F85-4917-9B93-D65015ECB855}" type="pres">
      <dgm:prSet presAssocID="{FA1B4E29-7808-4BE1-AC14-D18A88E01716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ECDB1-227B-4217-A019-844CD5C32238}" type="pres">
      <dgm:prSet presAssocID="{FA1B4E29-7808-4BE1-AC14-D18A88E01716}" presName="rootConnector3" presStyleLbl="asst1" presStyleIdx="2" presStyleCnt="4"/>
      <dgm:spPr/>
      <dgm:t>
        <a:bodyPr/>
        <a:lstStyle/>
        <a:p>
          <a:endParaRPr lang="ru-RU"/>
        </a:p>
      </dgm:t>
    </dgm:pt>
    <dgm:pt modelId="{71404892-37C5-41F2-B6A7-7D95CB1105C6}" type="pres">
      <dgm:prSet presAssocID="{FA1B4E29-7808-4BE1-AC14-D18A88E01716}" presName="hierChild6" presStyleCnt="0"/>
      <dgm:spPr/>
    </dgm:pt>
    <dgm:pt modelId="{5190D5F8-A5CF-4AEB-BD16-01523A1B2F03}" type="pres">
      <dgm:prSet presAssocID="{FA1B4E29-7808-4BE1-AC14-D18A88E01716}" presName="hierChild7" presStyleCnt="0"/>
      <dgm:spPr/>
    </dgm:pt>
    <dgm:pt modelId="{6675CD69-F466-4B03-88DB-335866110687}" type="pres">
      <dgm:prSet presAssocID="{0FB13EF9-E724-4FE8-BEB8-C7ECFD687C4A}" presName="Name111" presStyleLbl="parChTrans1D2" presStyleIdx="4" presStyleCnt="5"/>
      <dgm:spPr/>
    </dgm:pt>
    <dgm:pt modelId="{E70A9209-76C2-4727-B176-41E8BD67C93C}" type="pres">
      <dgm:prSet presAssocID="{277CEC82-1242-4431-B946-CF701D19DC7B}" presName="hierRoot3" presStyleCnt="0">
        <dgm:presLayoutVars>
          <dgm:hierBranch val="init"/>
        </dgm:presLayoutVars>
      </dgm:prSet>
      <dgm:spPr/>
    </dgm:pt>
    <dgm:pt modelId="{F6FEDC4F-632F-4B2D-A644-8320A1ADFDCA}" type="pres">
      <dgm:prSet presAssocID="{277CEC82-1242-4431-B946-CF701D19DC7B}" presName="rootComposite3" presStyleCnt="0"/>
      <dgm:spPr/>
    </dgm:pt>
    <dgm:pt modelId="{CE380735-7BF2-4B19-8CAF-6E11DC128B3D}" type="pres">
      <dgm:prSet presAssocID="{277CEC82-1242-4431-B946-CF701D19DC7B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FCA8D1-FBAA-409F-BF71-ACA15EECCB00}" type="pres">
      <dgm:prSet presAssocID="{277CEC82-1242-4431-B946-CF701D19DC7B}" presName="rootConnector3" presStyleLbl="asst1" presStyleIdx="3" presStyleCnt="4"/>
      <dgm:spPr/>
      <dgm:t>
        <a:bodyPr/>
        <a:lstStyle/>
        <a:p>
          <a:endParaRPr lang="ru-RU"/>
        </a:p>
      </dgm:t>
    </dgm:pt>
    <dgm:pt modelId="{3099290E-8B0B-4343-8662-7C390E6C0E54}" type="pres">
      <dgm:prSet presAssocID="{277CEC82-1242-4431-B946-CF701D19DC7B}" presName="hierChild6" presStyleCnt="0"/>
      <dgm:spPr/>
    </dgm:pt>
    <dgm:pt modelId="{8B38A7D4-0846-49FC-A352-7306F5B62165}" type="pres">
      <dgm:prSet presAssocID="{277CEC82-1242-4431-B946-CF701D19DC7B}" presName="hierChild7" presStyleCnt="0"/>
      <dgm:spPr/>
    </dgm:pt>
  </dgm:ptLst>
  <dgm:cxnLst>
    <dgm:cxn modelId="{0D119FC1-EB9A-44FC-B4FB-27A6B75207C2}" type="presOf" srcId="{277CEC82-1242-4431-B946-CF701D19DC7B}" destId="{CE380735-7BF2-4B19-8CAF-6E11DC128B3D}" srcOrd="0" destOrd="0" presId="urn:microsoft.com/office/officeart/2005/8/layout/orgChart1"/>
    <dgm:cxn modelId="{9DEB2CC8-5EB5-4F98-A087-2FE9729C9CAA}" type="presOf" srcId="{2E3EFD56-3A9A-48C4-AAA9-63B1056F22AD}" destId="{6C24F501-2222-4BF3-B64B-746A2DAE664A}" srcOrd="0" destOrd="0" presId="urn:microsoft.com/office/officeart/2005/8/layout/orgChart1"/>
    <dgm:cxn modelId="{FF1C370D-AB37-485D-849E-E53BC4330EDD}" type="presOf" srcId="{0FAE460F-CC00-459F-A6FB-61DB2E3A47A4}" destId="{605992F3-B7EE-4B2B-9482-5EF55319FDDE}" srcOrd="0" destOrd="0" presId="urn:microsoft.com/office/officeart/2005/8/layout/orgChart1"/>
    <dgm:cxn modelId="{083075A6-2E51-45A3-926E-7970C74690A7}" type="presOf" srcId="{E2C442D8-0617-433C-8CB2-328929486767}" destId="{946BFBEA-7704-4A42-AB23-8689004DC520}" srcOrd="0" destOrd="0" presId="urn:microsoft.com/office/officeart/2005/8/layout/orgChart1"/>
    <dgm:cxn modelId="{FC4206DF-7CCA-463B-8B49-4E5CE3B5283B}" type="presOf" srcId="{4D328934-115F-4577-A772-90D42521B244}" destId="{900F2052-8E02-478F-9FD4-35A47181F2FB}" srcOrd="0" destOrd="0" presId="urn:microsoft.com/office/officeart/2005/8/layout/orgChart1"/>
    <dgm:cxn modelId="{EAC5E4D1-0911-4E16-B43E-EFAD403B50DB}" type="presOf" srcId="{B4CE9399-EE24-4A71-A5DE-09FC75347A0E}" destId="{9A6C7446-47B3-404C-A705-8110EC932A22}" srcOrd="0" destOrd="0" presId="urn:microsoft.com/office/officeart/2005/8/layout/orgChart1"/>
    <dgm:cxn modelId="{44AC001B-525E-484D-9230-679D1DE47F90}" srcId="{805AEEA9-B1E9-4BD6-BB52-BA487A71E394}" destId="{0FAE460F-CC00-459F-A6FB-61DB2E3A47A4}" srcOrd="2" destOrd="0" parTransId="{B25E1CBD-92ED-4C73-B0B2-22AF9378A9D8}" sibTransId="{1E2F61C1-7961-40A5-B315-0048D92A6155}"/>
    <dgm:cxn modelId="{FD84B34A-36A4-4CC1-9F83-067946C116F4}" srcId="{805AEEA9-B1E9-4BD6-BB52-BA487A71E394}" destId="{277CEC82-1242-4431-B946-CF701D19DC7B}" srcOrd="4" destOrd="0" parTransId="{0FB13EF9-E724-4FE8-BEB8-C7ECFD687C4A}" sibTransId="{EC8FD7F2-F2D1-4EAE-A8C0-EFDDC240535C}"/>
    <dgm:cxn modelId="{EE3744E7-0B2B-4698-8366-F78888C43043}" type="presOf" srcId="{805AEEA9-B1E9-4BD6-BB52-BA487A71E394}" destId="{8E5283DB-972A-4EAE-A902-084AC0D7E7B5}" srcOrd="1" destOrd="0" presId="urn:microsoft.com/office/officeart/2005/8/layout/orgChart1"/>
    <dgm:cxn modelId="{C3287557-860B-4009-ABE1-595FB2808F40}" type="presOf" srcId="{B4CE9399-EE24-4A71-A5DE-09FC75347A0E}" destId="{AA0FFD30-53DA-4FDA-8DFD-A956CF7F5848}" srcOrd="1" destOrd="0" presId="urn:microsoft.com/office/officeart/2005/8/layout/orgChart1"/>
    <dgm:cxn modelId="{077B0C8B-3072-4CD3-B66F-6180FD505592}" type="presOf" srcId="{FA1B4E29-7808-4BE1-AC14-D18A88E01716}" destId="{2D6ECDB1-227B-4217-A019-844CD5C32238}" srcOrd="1" destOrd="0" presId="urn:microsoft.com/office/officeart/2005/8/layout/orgChart1"/>
    <dgm:cxn modelId="{8545940B-AA45-44C6-833B-4DB36FC78D23}" type="presOf" srcId="{E2C442D8-0617-433C-8CB2-328929486767}" destId="{AAE2EC17-6533-4306-A8E4-B42DF8D129BB}" srcOrd="1" destOrd="0" presId="urn:microsoft.com/office/officeart/2005/8/layout/orgChart1"/>
    <dgm:cxn modelId="{86A11526-AE68-41BB-BE37-4C3FEA031A78}" type="presOf" srcId="{805AEEA9-B1E9-4BD6-BB52-BA487A71E394}" destId="{B823051A-B632-48C8-B9E9-DA2D0425CD53}" srcOrd="0" destOrd="0" presId="urn:microsoft.com/office/officeart/2005/8/layout/orgChart1"/>
    <dgm:cxn modelId="{5651DD24-9978-487B-A957-DADA39738377}" type="presOf" srcId="{FA1B4E29-7808-4BE1-AC14-D18A88E01716}" destId="{2D754628-5F85-4917-9B93-D65015ECB855}" srcOrd="0" destOrd="0" presId="urn:microsoft.com/office/officeart/2005/8/layout/orgChart1"/>
    <dgm:cxn modelId="{F8E6029E-E15B-4F03-ADE6-502329B05544}" srcId="{805AEEA9-B1E9-4BD6-BB52-BA487A71E394}" destId="{B4CE9399-EE24-4A71-A5DE-09FC75347A0E}" srcOrd="0" destOrd="0" parTransId="{4BF01AA8-13A8-4D42-B1F7-681959D46FC7}" sibTransId="{4F291842-4D88-47E7-AAAE-FF360B875F34}"/>
    <dgm:cxn modelId="{FCA9841C-A78A-4FF4-8F60-5A66559301FA}" type="presOf" srcId="{0FB13EF9-E724-4FE8-BEB8-C7ECFD687C4A}" destId="{6675CD69-F466-4B03-88DB-335866110687}" srcOrd="0" destOrd="0" presId="urn:microsoft.com/office/officeart/2005/8/layout/orgChart1"/>
    <dgm:cxn modelId="{066B2CB2-513E-4B97-83EE-9694C227546E}" srcId="{805AEEA9-B1E9-4BD6-BB52-BA487A71E394}" destId="{E2C442D8-0617-433C-8CB2-328929486767}" srcOrd="1" destOrd="0" parTransId="{0A58C8EC-4032-4FFF-9726-B65AED1DAFC8}" sibTransId="{B05B91F7-A3A4-472E-BCFE-3A23394B1460}"/>
    <dgm:cxn modelId="{D31B9863-2244-4342-9CC9-EF2759D389FC}" type="presOf" srcId="{277CEC82-1242-4431-B946-CF701D19DC7B}" destId="{7FFCA8D1-FBAA-409F-BF71-ACA15EECCB00}" srcOrd="1" destOrd="0" presId="urn:microsoft.com/office/officeart/2005/8/layout/orgChart1"/>
    <dgm:cxn modelId="{CBA9AD9C-E4FF-41AA-B3DE-64C9BF434AA8}" type="presOf" srcId="{4BF01AA8-13A8-4D42-B1F7-681959D46FC7}" destId="{62D70B44-3637-4260-B35A-6196D8CF722C}" srcOrd="0" destOrd="0" presId="urn:microsoft.com/office/officeart/2005/8/layout/orgChart1"/>
    <dgm:cxn modelId="{00C15B07-9CFB-4FCE-B06F-0684216E97A7}" type="presOf" srcId="{B25E1CBD-92ED-4C73-B0B2-22AF9378A9D8}" destId="{3EE1C179-B8E8-4E21-BD55-5288B54B43D0}" srcOrd="0" destOrd="0" presId="urn:microsoft.com/office/officeart/2005/8/layout/orgChart1"/>
    <dgm:cxn modelId="{F160C1C8-5090-4E21-B806-47A60E0A817E}" srcId="{2E3EFD56-3A9A-48C4-AAA9-63B1056F22AD}" destId="{805AEEA9-B1E9-4BD6-BB52-BA487A71E394}" srcOrd="0" destOrd="0" parTransId="{FC2515DB-4093-4395-9E8D-5B4871BCE22A}" sibTransId="{43370A5A-1D1A-4732-832A-01C164EF842B}"/>
    <dgm:cxn modelId="{49E638BC-849B-4C41-88F4-1FD5D3D300EC}" srcId="{805AEEA9-B1E9-4BD6-BB52-BA487A71E394}" destId="{FA1B4E29-7808-4BE1-AC14-D18A88E01716}" srcOrd="3" destOrd="0" parTransId="{4D328934-115F-4577-A772-90D42521B244}" sibTransId="{1CA189E9-F56C-4D3D-B859-6A7231C24FEC}"/>
    <dgm:cxn modelId="{14570B17-2AEF-4D4F-9DFE-CEED74EF25AE}" type="presOf" srcId="{0A58C8EC-4032-4FFF-9726-B65AED1DAFC8}" destId="{D09E7F12-F05F-4148-BBDB-FA6D58CA8417}" srcOrd="0" destOrd="0" presId="urn:microsoft.com/office/officeart/2005/8/layout/orgChart1"/>
    <dgm:cxn modelId="{CEBA99D8-034C-4B3C-B3E7-5A58F92F1FB9}" type="presOf" srcId="{0FAE460F-CC00-459F-A6FB-61DB2E3A47A4}" destId="{7312FC64-5EDF-48FC-9FB5-6F748636F348}" srcOrd="1" destOrd="0" presId="urn:microsoft.com/office/officeart/2005/8/layout/orgChart1"/>
    <dgm:cxn modelId="{0436AFB7-44D9-43EC-8EC7-70DB8A340A93}" type="presParOf" srcId="{6C24F501-2222-4BF3-B64B-746A2DAE664A}" destId="{4945A679-5C0F-414B-BD8C-93AE89A06130}" srcOrd="0" destOrd="0" presId="urn:microsoft.com/office/officeart/2005/8/layout/orgChart1"/>
    <dgm:cxn modelId="{9DC9CF9B-E551-4AEC-AC3A-3D1BF24A99C3}" type="presParOf" srcId="{4945A679-5C0F-414B-BD8C-93AE89A06130}" destId="{0C756066-7B81-4CC6-9E70-7BF66287902C}" srcOrd="0" destOrd="0" presId="urn:microsoft.com/office/officeart/2005/8/layout/orgChart1"/>
    <dgm:cxn modelId="{62913F48-EDB8-48EF-81EA-8BC023F52635}" type="presParOf" srcId="{0C756066-7B81-4CC6-9E70-7BF66287902C}" destId="{B823051A-B632-48C8-B9E9-DA2D0425CD53}" srcOrd="0" destOrd="0" presId="urn:microsoft.com/office/officeart/2005/8/layout/orgChart1"/>
    <dgm:cxn modelId="{79BE7610-04F3-439C-B796-A801A1E5B3C1}" type="presParOf" srcId="{0C756066-7B81-4CC6-9E70-7BF66287902C}" destId="{8E5283DB-972A-4EAE-A902-084AC0D7E7B5}" srcOrd="1" destOrd="0" presId="urn:microsoft.com/office/officeart/2005/8/layout/orgChart1"/>
    <dgm:cxn modelId="{0E0C7E85-3B79-429D-BE8B-79AA8F1CCFA9}" type="presParOf" srcId="{4945A679-5C0F-414B-BD8C-93AE89A06130}" destId="{AE0C4FC6-9FF4-49DC-B73A-CC39848ECDCB}" srcOrd="1" destOrd="0" presId="urn:microsoft.com/office/officeart/2005/8/layout/orgChart1"/>
    <dgm:cxn modelId="{6161F3D9-23B4-4EDF-B543-8DD63EA6846F}" type="presParOf" srcId="{AE0C4FC6-9FF4-49DC-B73A-CC39848ECDCB}" destId="{3EE1C179-B8E8-4E21-BD55-5288B54B43D0}" srcOrd="0" destOrd="0" presId="urn:microsoft.com/office/officeart/2005/8/layout/orgChart1"/>
    <dgm:cxn modelId="{F593C477-032E-48DF-B715-4ECFC1CFAFBC}" type="presParOf" srcId="{AE0C4FC6-9FF4-49DC-B73A-CC39848ECDCB}" destId="{B93032D1-E0D9-440D-AF1B-DCEEC1ACD061}" srcOrd="1" destOrd="0" presId="urn:microsoft.com/office/officeart/2005/8/layout/orgChart1"/>
    <dgm:cxn modelId="{1AD8269C-A311-4522-B23E-2B56F1FEC2FB}" type="presParOf" srcId="{B93032D1-E0D9-440D-AF1B-DCEEC1ACD061}" destId="{FE1DA02F-64F0-4EB4-98BB-631B373CCB96}" srcOrd="0" destOrd="0" presId="urn:microsoft.com/office/officeart/2005/8/layout/orgChart1"/>
    <dgm:cxn modelId="{45954A99-D81E-45AD-84C6-B013AF0F7CD2}" type="presParOf" srcId="{FE1DA02F-64F0-4EB4-98BB-631B373CCB96}" destId="{605992F3-B7EE-4B2B-9482-5EF55319FDDE}" srcOrd="0" destOrd="0" presId="urn:microsoft.com/office/officeart/2005/8/layout/orgChart1"/>
    <dgm:cxn modelId="{3AE24524-D967-410D-A481-EF9BE4B0C376}" type="presParOf" srcId="{FE1DA02F-64F0-4EB4-98BB-631B373CCB96}" destId="{7312FC64-5EDF-48FC-9FB5-6F748636F348}" srcOrd="1" destOrd="0" presId="urn:microsoft.com/office/officeart/2005/8/layout/orgChart1"/>
    <dgm:cxn modelId="{347640C2-64DF-46ED-8B2C-245C11F3C5CF}" type="presParOf" srcId="{B93032D1-E0D9-440D-AF1B-DCEEC1ACD061}" destId="{2F762D90-161A-4E84-A0A4-E049E9FDE0CA}" srcOrd="1" destOrd="0" presId="urn:microsoft.com/office/officeart/2005/8/layout/orgChart1"/>
    <dgm:cxn modelId="{CFA671EE-9A49-4CFA-A0A3-80DC7B52DA5A}" type="presParOf" srcId="{B93032D1-E0D9-440D-AF1B-DCEEC1ACD061}" destId="{69D4C8BE-C528-4E59-96F0-EB78E7B0DA5D}" srcOrd="2" destOrd="0" presId="urn:microsoft.com/office/officeart/2005/8/layout/orgChart1"/>
    <dgm:cxn modelId="{A213FB27-C38E-4258-ABEA-B70755123BA2}" type="presParOf" srcId="{4945A679-5C0F-414B-BD8C-93AE89A06130}" destId="{07B87ABF-4C49-4A7D-8C0B-B009FA50435D}" srcOrd="2" destOrd="0" presId="urn:microsoft.com/office/officeart/2005/8/layout/orgChart1"/>
    <dgm:cxn modelId="{3A358907-7A6B-4634-BB65-1BF432F1A3C3}" type="presParOf" srcId="{07B87ABF-4C49-4A7D-8C0B-B009FA50435D}" destId="{62D70B44-3637-4260-B35A-6196D8CF722C}" srcOrd="0" destOrd="0" presId="urn:microsoft.com/office/officeart/2005/8/layout/orgChart1"/>
    <dgm:cxn modelId="{F3DA1CAD-E801-4755-99D8-D60A61EBF806}" type="presParOf" srcId="{07B87ABF-4C49-4A7D-8C0B-B009FA50435D}" destId="{B3E7ABB2-C51D-4F2C-991E-F34A4011AB05}" srcOrd="1" destOrd="0" presId="urn:microsoft.com/office/officeart/2005/8/layout/orgChart1"/>
    <dgm:cxn modelId="{E1ADCFB2-525E-4A2C-85E6-54DFE850422F}" type="presParOf" srcId="{B3E7ABB2-C51D-4F2C-991E-F34A4011AB05}" destId="{92FFF67E-DE5F-48B1-932C-541316CFE714}" srcOrd="0" destOrd="0" presId="urn:microsoft.com/office/officeart/2005/8/layout/orgChart1"/>
    <dgm:cxn modelId="{C92D204D-E0C4-4039-A560-7D83F53E4434}" type="presParOf" srcId="{92FFF67E-DE5F-48B1-932C-541316CFE714}" destId="{9A6C7446-47B3-404C-A705-8110EC932A22}" srcOrd="0" destOrd="0" presId="urn:microsoft.com/office/officeart/2005/8/layout/orgChart1"/>
    <dgm:cxn modelId="{7AFE9D83-CBC4-46BF-808C-DFEDC943AC13}" type="presParOf" srcId="{92FFF67E-DE5F-48B1-932C-541316CFE714}" destId="{AA0FFD30-53DA-4FDA-8DFD-A956CF7F5848}" srcOrd="1" destOrd="0" presId="urn:microsoft.com/office/officeart/2005/8/layout/orgChart1"/>
    <dgm:cxn modelId="{EF1E5446-516C-4022-9438-526D7E2381B5}" type="presParOf" srcId="{B3E7ABB2-C51D-4F2C-991E-F34A4011AB05}" destId="{B913D7EC-6A65-44B8-8939-CAC2C220563E}" srcOrd="1" destOrd="0" presId="urn:microsoft.com/office/officeart/2005/8/layout/orgChart1"/>
    <dgm:cxn modelId="{973B70C9-BE44-46E7-B225-9A5E4C872E7D}" type="presParOf" srcId="{B3E7ABB2-C51D-4F2C-991E-F34A4011AB05}" destId="{A61AFC4D-FCD3-4A04-9D25-06AB3E7FC937}" srcOrd="2" destOrd="0" presId="urn:microsoft.com/office/officeart/2005/8/layout/orgChart1"/>
    <dgm:cxn modelId="{07861DE9-FCBB-42BB-B8D3-DDC831CF367A}" type="presParOf" srcId="{07B87ABF-4C49-4A7D-8C0B-B009FA50435D}" destId="{D09E7F12-F05F-4148-BBDB-FA6D58CA8417}" srcOrd="2" destOrd="0" presId="urn:microsoft.com/office/officeart/2005/8/layout/orgChart1"/>
    <dgm:cxn modelId="{88DB22DA-9431-481B-9F69-381450DD75C5}" type="presParOf" srcId="{07B87ABF-4C49-4A7D-8C0B-B009FA50435D}" destId="{16C9C0A6-034A-4864-96FB-DD6BDFB6D9FC}" srcOrd="3" destOrd="0" presId="urn:microsoft.com/office/officeart/2005/8/layout/orgChart1"/>
    <dgm:cxn modelId="{DD88E874-0ECC-45B9-9DBA-24B30731454B}" type="presParOf" srcId="{16C9C0A6-034A-4864-96FB-DD6BDFB6D9FC}" destId="{27E44802-6F04-46FD-BB55-70F80A1653BD}" srcOrd="0" destOrd="0" presId="urn:microsoft.com/office/officeart/2005/8/layout/orgChart1"/>
    <dgm:cxn modelId="{676D8CA1-6927-4D95-B7E2-FC4845D657E7}" type="presParOf" srcId="{27E44802-6F04-46FD-BB55-70F80A1653BD}" destId="{946BFBEA-7704-4A42-AB23-8689004DC520}" srcOrd="0" destOrd="0" presId="urn:microsoft.com/office/officeart/2005/8/layout/orgChart1"/>
    <dgm:cxn modelId="{4B03B396-B46B-48B3-97E5-D09CC169664D}" type="presParOf" srcId="{27E44802-6F04-46FD-BB55-70F80A1653BD}" destId="{AAE2EC17-6533-4306-A8E4-B42DF8D129BB}" srcOrd="1" destOrd="0" presId="urn:microsoft.com/office/officeart/2005/8/layout/orgChart1"/>
    <dgm:cxn modelId="{1166D92B-E00C-4E6B-A335-7EA13C1A7256}" type="presParOf" srcId="{16C9C0A6-034A-4864-96FB-DD6BDFB6D9FC}" destId="{D267CA83-2304-4468-A1DC-1C19B08221E7}" srcOrd="1" destOrd="0" presId="urn:microsoft.com/office/officeart/2005/8/layout/orgChart1"/>
    <dgm:cxn modelId="{9C6863CB-7519-4C67-A41B-B37A9211CF51}" type="presParOf" srcId="{16C9C0A6-034A-4864-96FB-DD6BDFB6D9FC}" destId="{1FC1D19D-C524-4737-A472-99B4ED7381A2}" srcOrd="2" destOrd="0" presId="urn:microsoft.com/office/officeart/2005/8/layout/orgChart1"/>
    <dgm:cxn modelId="{4D3D1096-AC4C-4981-8640-85A9A77CA493}" type="presParOf" srcId="{07B87ABF-4C49-4A7D-8C0B-B009FA50435D}" destId="{900F2052-8E02-478F-9FD4-35A47181F2FB}" srcOrd="4" destOrd="0" presId="urn:microsoft.com/office/officeart/2005/8/layout/orgChart1"/>
    <dgm:cxn modelId="{5E2DF03A-E58C-437A-BC70-26562ECF2D9E}" type="presParOf" srcId="{07B87ABF-4C49-4A7D-8C0B-B009FA50435D}" destId="{143E2BBA-8C2F-4446-9EDD-AEEAF6FEF451}" srcOrd="5" destOrd="0" presId="urn:microsoft.com/office/officeart/2005/8/layout/orgChart1"/>
    <dgm:cxn modelId="{52C09F56-886A-45BF-BC64-4EEE36FD9BFB}" type="presParOf" srcId="{143E2BBA-8C2F-4446-9EDD-AEEAF6FEF451}" destId="{BAB78503-8A25-43B4-955F-770AB03C4878}" srcOrd="0" destOrd="0" presId="urn:microsoft.com/office/officeart/2005/8/layout/orgChart1"/>
    <dgm:cxn modelId="{9425A8B9-A8B3-4171-B05C-366AE67E7ECE}" type="presParOf" srcId="{BAB78503-8A25-43B4-955F-770AB03C4878}" destId="{2D754628-5F85-4917-9B93-D65015ECB855}" srcOrd="0" destOrd="0" presId="urn:microsoft.com/office/officeart/2005/8/layout/orgChart1"/>
    <dgm:cxn modelId="{C7DAA4F5-04E8-4DD7-8BD7-98C5CC8BDEEB}" type="presParOf" srcId="{BAB78503-8A25-43B4-955F-770AB03C4878}" destId="{2D6ECDB1-227B-4217-A019-844CD5C32238}" srcOrd="1" destOrd="0" presId="urn:microsoft.com/office/officeart/2005/8/layout/orgChart1"/>
    <dgm:cxn modelId="{455A66EA-6D14-4F0F-ABD5-921D4B5C7135}" type="presParOf" srcId="{143E2BBA-8C2F-4446-9EDD-AEEAF6FEF451}" destId="{71404892-37C5-41F2-B6A7-7D95CB1105C6}" srcOrd="1" destOrd="0" presId="urn:microsoft.com/office/officeart/2005/8/layout/orgChart1"/>
    <dgm:cxn modelId="{B34A949B-C661-4303-B001-3C8C32602784}" type="presParOf" srcId="{143E2BBA-8C2F-4446-9EDD-AEEAF6FEF451}" destId="{5190D5F8-A5CF-4AEB-BD16-01523A1B2F03}" srcOrd="2" destOrd="0" presId="urn:microsoft.com/office/officeart/2005/8/layout/orgChart1"/>
    <dgm:cxn modelId="{A125DC91-CF5C-4E15-A260-2F6CAC773609}" type="presParOf" srcId="{07B87ABF-4C49-4A7D-8C0B-B009FA50435D}" destId="{6675CD69-F466-4B03-88DB-335866110687}" srcOrd="6" destOrd="0" presId="urn:microsoft.com/office/officeart/2005/8/layout/orgChart1"/>
    <dgm:cxn modelId="{B81AB8B9-D00D-4335-84A2-65D32DB5E56F}" type="presParOf" srcId="{07B87ABF-4C49-4A7D-8C0B-B009FA50435D}" destId="{E70A9209-76C2-4727-B176-41E8BD67C93C}" srcOrd="7" destOrd="0" presId="urn:microsoft.com/office/officeart/2005/8/layout/orgChart1"/>
    <dgm:cxn modelId="{FBAEB128-CAF6-4250-81DE-58FE9FDCFC16}" type="presParOf" srcId="{E70A9209-76C2-4727-B176-41E8BD67C93C}" destId="{F6FEDC4F-632F-4B2D-A644-8320A1ADFDCA}" srcOrd="0" destOrd="0" presId="urn:microsoft.com/office/officeart/2005/8/layout/orgChart1"/>
    <dgm:cxn modelId="{DD06D16C-14FA-4E89-9734-AA6D184676CE}" type="presParOf" srcId="{F6FEDC4F-632F-4B2D-A644-8320A1ADFDCA}" destId="{CE380735-7BF2-4B19-8CAF-6E11DC128B3D}" srcOrd="0" destOrd="0" presId="urn:microsoft.com/office/officeart/2005/8/layout/orgChart1"/>
    <dgm:cxn modelId="{C7E7FEF4-AF32-47A7-823B-D8444A742B22}" type="presParOf" srcId="{F6FEDC4F-632F-4B2D-A644-8320A1ADFDCA}" destId="{7FFCA8D1-FBAA-409F-BF71-ACA15EECCB00}" srcOrd="1" destOrd="0" presId="urn:microsoft.com/office/officeart/2005/8/layout/orgChart1"/>
    <dgm:cxn modelId="{0D1A56E3-6454-4A29-968C-BD7F76DCC7A1}" type="presParOf" srcId="{E70A9209-76C2-4727-B176-41E8BD67C93C}" destId="{3099290E-8B0B-4343-8662-7C390E6C0E54}" srcOrd="1" destOrd="0" presId="urn:microsoft.com/office/officeart/2005/8/layout/orgChart1"/>
    <dgm:cxn modelId="{00CAA804-B72E-42D8-B2C7-9BC3337F0A15}" type="presParOf" srcId="{E70A9209-76C2-4727-B176-41E8BD67C93C}" destId="{8B38A7D4-0846-49FC-A352-7306F5B621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F44BD-0732-4867-B2B3-305B51C5AB86}" type="doc">
      <dgm:prSet loTypeId="urn:microsoft.com/office/officeart/2005/8/layout/radial3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3A13E2-C05E-4E91-90A8-1D6A827B9F3D}">
      <dgm:prSet phldrT="[Текст]"/>
      <dgm:spPr/>
      <dgm:t>
        <a:bodyPr/>
        <a:lstStyle/>
        <a:p>
          <a:r>
            <a:rPr lang="uk-UA" b="1" dirty="0" smtClean="0">
              <a:latin typeface="Bookman Old Style" pitchFamily="18" charset="0"/>
            </a:rPr>
            <a:t>Принцип розташування підприємств</a:t>
          </a:r>
          <a:endParaRPr lang="ru-RU" b="1" dirty="0">
            <a:latin typeface="Bookman Old Style" pitchFamily="18" charset="0"/>
          </a:endParaRPr>
        </a:p>
      </dgm:t>
    </dgm:pt>
    <dgm:pt modelId="{A10CDCEB-BE6A-4DDC-AA5F-EE622574D13E}" type="parTrans" cxnId="{23CB9EEC-C8A8-4D0D-8083-2CB08885FB2C}">
      <dgm:prSet/>
      <dgm:spPr/>
      <dgm:t>
        <a:bodyPr/>
        <a:lstStyle/>
        <a:p>
          <a:endParaRPr lang="ru-RU"/>
        </a:p>
      </dgm:t>
    </dgm:pt>
    <dgm:pt modelId="{6199F89D-C080-4BAC-A83C-5079B65B208D}" type="sibTrans" cxnId="{23CB9EEC-C8A8-4D0D-8083-2CB08885FB2C}">
      <dgm:prSet/>
      <dgm:spPr/>
      <dgm:t>
        <a:bodyPr/>
        <a:lstStyle/>
        <a:p>
          <a:endParaRPr lang="ru-RU"/>
        </a:p>
      </dgm:t>
    </dgm:pt>
    <dgm:pt modelId="{6659898D-5C07-4C72-81AF-160D712A324C}">
      <dgm:prSet phldrT="[Текст]" custT="1"/>
      <dgm:spPr/>
      <dgm:t>
        <a:bodyPr/>
        <a:lstStyle/>
        <a:p>
          <a:r>
            <a:rPr lang="uk-UA" sz="1800" dirty="0" smtClean="0">
              <a:latin typeface="Bookman Old Style" pitchFamily="18" charset="0"/>
            </a:rPr>
            <a:t>Сировинний</a:t>
          </a:r>
          <a:endParaRPr lang="ru-RU" sz="1800" dirty="0">
            <a:latin typeface="Bookman Old Style" pitchFamily="18" charset="0"/>
          </a:endParaRPr>
        </a:p>
      </dgm:t>
    </dgm:pt>
    <dgm:pt modelId="{8C4224AA-D379-46E6-B7D9-56901C0E20B4}" type="parTrans" cxnId="{9B52B6A8-480F-4479-944F-AFAE68EC6542}">
      <dgm:prSet/>
      <dgm:spPr/>
      <dgm:t>
        <a:bodyPr/>
        <a:lstStyle/>
        <a:p>
          <a:endParaRPr lang="ru-RU"/>
        </a:p>
      </dgm:t>
    </dgm:pt>
    <dgm:pt modelId="{E4E70DB0-86C3-43B9-BF39-3C6EF3680465}" type="sibTrans" cxnId="{9B52B6A8-480F-4479-944F-AFAE68EC6542}">
      <dgm:prSet/>
      <dgm:spPr/>
      <dgm:t>
        <a:bodyPr/>
        <a:lstStyle/>
        <a:p>
          <a:endParaRPr lang="ru-RU"/>
        </a:p>
      </dgm:t>
    </dgm:pt>
    <dgm:pt modelId="{1F2B5549-77CE-4A1B-B141-2C2633271B2A}">
      <dgm:prSet phldrT="[Текст]" custT="1"/>
      <dgm:spPr/>
      <dgm:t>
        <a:bodyPr/>
        <a:lstStyle/>
        <a:p>
          <a:r>
            <a:rPr lang="uk-UA" sz="1800" dirty="0" smtClean="0">
              <a:latin typeface="Bookman Old Style" pitchFamily="18" charset="0"/>
            </a:rPr>
            <a:t>Транспортні шляхи</a:t>
          </a:r>
          <a:endParaRPr lang="ru-RU" sz="1800" dirty="0">
            <a:latin typeface="Bookman Old Style" pitchFamily="18" charset="0"/>
          </a:endParaRPr>
        </a:p>
      </dgm:t>
    </dgm:pt>
    <dgm:pt modelId="{95FF8193-F567-44D0-8D8F-5567BBDA3A07}" type="parTrans" cxnId="{D639EA1D-5732-4FD1-A744-A5602BD53A8A}">
      <dgm:prSet/>
      <dgm:spPr/>
      <dgm:t>
        <a:bodyPr/>
        <a:lstStyle/>
        <a:p>
          <a:endParaRPr lang="ru-RU"/>
        </a:p>
      </dgm:t>
    </dgm:pt>
    <dgm:pt modelId="{E8D63213-83E5-4552-82E9-F209E3D8B02F}" type="sibTrans" cxnId="{D639EA1D-5732-4FD1-A744-A5602BD53A8A}">
      <dgm:prSet/>
      <dgm:spPr/>
      <dgm:t>
        <a:bodyPr/>
        <a:lstStyle/>
        <a:p>
          <a:endParaRPr lang="ru-RU"/>
        </a:p>
      </dgm:t>
    </dgm:pt>
    <dgm:pt modelId="{0C5BF088-3018-407A-A85D-07B3FC96B390}">
      <dgm:prSet phldrT="[Текст]" custT="1"/>
      <dgm:spPr/>
      <dgm:t>
        <a:bodyPr/>
        <a:lstStyle/>
        <a:p>
          <a:r>
            <a:rPr lang="uk-UA" sz="2000" dirty="0" smtClean="0">
              <a:latin typeface="Bookman Old Style" pitchFamily="18" charset="0"/>
            </a:rPr>
            <a:t>Споживач </a:t>
          </a:r>
          <a:endParaRPr lang="ru-RU" sz="1600" dirty="0">
            <a:latin typeface="Bookman Old Style" pitchFamily="18" charset="0"/>
          </a:endParaRPr>
        </a:p>
      </dgm:t>
    </dgm:pt>
    <dgm:pt modelId="{198E45F8-9DC3-4C94-924D-F2FF5E6152DC}" type="parTrans" cxnId="{F20374EA-3B3F-4198-A770-EFA1F1CEA309}">
      <dgm:prSet/>
      <dgm:spPr/>
      <dgm:t>
        <a:bodyPr/>
        <a:lstStyle/>
        <a:p>
          <a:endParaRPr lang="ru-RU"/>
        </a:p>
      </dgm:t>
    </dgm:pt>
    <dgm:pt modelId="{6AEF1363-0B85-4E13-80CF-B086FBD48683}" type="sibTrans" cxnId="{F20374EA-3B3F-4198-A770-EFA1F1CEA309}">
      <dgm:prSet/>
      <dgm:spPr/>
      <dgm:t>
        <a:bodyPr/>
        <a:lstStyle/>
        <a:p>
          <a:endParaRPr lang="ru-RU"/>
        </a:p>
      </dgm:t>
    </dgm:pt>
    <dgm:pt modelId="{794967BA-076F-4B8C-B07F-B33627E30511}">
      <dgm:prSet phldrT="[Текст]" custT="1"/>
      <dgm:spPr/>
      <dgm:t>
        <a:bodyPr/>
        <a:lstStyle/>
        <a:p>
          <a:r>
            <a:rPr lang="uk-UA" sz="1600" dirty="0" smtClean="0">
              <a:latin typeface="Bookman Old Style" pitchFamily="18" charset="0"/>
            </a:rPr>
            <a:t>Кваліфіковані трудові ресурси</a:t>
          </a:r>
          <a:endParaRPr lang="ru-RU" sz="1600" dirty="0">
            <a:latin typeface="Bookman Old Style" pitchFamily="18" charset="0"/>
          </a:endParaRPr>
        </a:p>
      </dgm:t>
    </dgm:pt>
    <dgm:pt modelId="{C1380ACE-C890-42C6-BED8-3DD979CFE60A}" type="parTrans" cxnId="{8C17C6BF-C8FD-4081-A1F7-A46659B8BE62}">
      <dgm:prSet/>
      <dgm:spPr/>
      <dgm:t>
        <a:bodyPr/>
        <a:lstStyle/>
        <a:p>
          <a:endParaRPr lang="ru-RU"/>
        </a:p>
      </dgm:t>
    </dgm:pt>
    <dgm:pt modelId="{071419AE-24F9-4F31-9921-F826DD9D4A1A}" type="sibTrans" cxnId="{8C17C6BF-C8FD-4081-A1F7-A46659B8BE62}">
      <dgm:prSet/>
      <dgm:spPr/>
      <dgm:t>
        <a:bodyPr/>
        <a:lstStyle/>
        <a:p>
          <a:endParaRPr lang="ru-RU"/>
        </a:p>
      </dgm:t>
    </dgm:pt>
    <dgm:pt modelId="{A2B2E114-B2B7-43BF-A396-4B0DE7AA69A3}" type="pres">
      <dgm:prSet presAssocID="{755F44BD-0732-4867-B2B3-305B51C5AB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F838E-1EA4-4C4C-A0CB-DF8005359EBB}" type="pres">
      <dgm:prSet presAssocID="{755F44BD-0732-4867-B2B3-305B51C5AB86}" presName="radial" presStyleCnt="0">
        <dgm:presLayoutVars>
          <dgm:animLvl val="ctr"/>
        </dgm:presLayoutVars>
      </dgm:prSet>
      <dgm:spPr/>
    </dgm:pt>
    <dgm:pt modelId="{F2CF63E0-5C94-458D-BB80-C05EB342106C}" type="pres">
      <dgm:prSet presAssocID="{063A13E2-C05E-4E91-90A8-1D6A827B9F3D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73F7447B-390E-43C8-86EC-D21564353F6A}" type="pres">
      <dgm:prSet presAssocID="{6659898D-5C07-4C72-81AF-160D712A324C}" presName="node" presStyleLbl="vennNode1" presStyleIdx="1" presStyleCnt="5" custScaleX="132207" custRadScaleRad="10002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F67D6-99E5-4D39-8EFE-1D05731B1A82}" type="pres">
      <dgm:prSet presAssocID="{794967BA-076F-4B8C-B07F-B33627E30511}" presName="node" presStyleLbl="vennNode1" presStyleIdx="2" presStyleCnt="5" custScaleX="132207" custRadScaleRad="107667" custRadScaleInc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F54BA-0F54-40BA-A3F3-AD5EEBB84C0F}" type="pres">
      <dgm:prSet presAssocID="{1F2B5549-77CE-4A1B-B141-2C2633271B2A}" presName="node" presStyleLbl="vennNode1" presStyleIdx="3" presStyleCnt="5" custScaleX="132207" custRadScaleRad="9990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4DBA3-9DE6-4D9B-910E-DF415548AC94}" type="pres">
      <dgm:prSet presAssocID="{0C5BF088-3018-407A-A85D-07B3FC96B390}" presName="node" presStyleLbl="vennNode1" presStyleIdx="4" presStyleCnt="5" custScaleX="132207" custRadScaleRad="107667" custRadScaleInc="-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52B6A8-480F-4479-944F-AFAE68EC6542}" srcId="{063A13E2-C05E-4E91-90A8-1D6A827B9F3D}" destId="{6659898D-5C07-4C72-81AF-160D712A324C}" srcOrd="0" destOrd="0" parTransId="{8C4224AA-D379-46E6-B7D9-56901C0E20B4}" sibTransId="{E4E70DB0-86C3-43B9-BF39-3C6EF3680465}"/>
    <dgm:cxn modelId="{70B43CAB-D5E3-4C4E-BB95-2A8D96F0E990}" type="presOf" srcId="{0C5BF088-3018-407A-A85D-07B3FC96B390}" destId="{73F4DBA3-9DE6-4D9B-910E-DF415548AC94}" srcOrd="0" destOrd="0" presId="urn:microsoft.com/office/officeart/2005/8/layout/radial3"/>
    <dgm:cxn modelId="{3F2CD2C8-0082-4F01-B329-6E46FB16ECB8}" type="presOf" srcId="{794967BA-076F-4B8C-B07F-B33627E30511}" destId="{EB5F67D6-99E5-4D39-8EFE-1D05731B1A82}" srcOrd="0" destOrd="0" presId="urn:microsoft.com/office/officeart/2005/8/layout/radial3"/>
    <dgm:cxn modelId="{D639EA1D-5732-4FD1-A744-A5602BD53A8A}" srcId="{063A13E2-C05E-4E91-90A8-1D6A827B9F3D}" destId="{1F2B5549-77CE-4A1B-B141-2C2633271B2A}" srcOrd="2" destOrd="0" parTransId="{95FF8193-F567-44D0-8D8F-5567BBDA3A07}" sibTransId="{E8D63213-83E5-4552-82E9-F209E3D8B02F}"/>
    <dgm:cxn modelId="{B43D92E8-B632-4373-9B61-E6A1B37DA9F0}" type="presOf" srcId="{1F2B5549-77CE-4A1B-B141-2C2633271B2A}" destId="{67EF54BA-0F54-40BA-A3F3-AD5EEBB84C0F}" srcOrd="0" destOrd="0" presId="urn:microsoft.com/office/officeart/2005/8/layout/radial3"/>
    <dgm:cxn modelId="{23CB9EEC-C8A8-4D0D-8083-2CB08885FB2C}" srcId="{755F44BD-0732-4867-B2B3-305B51C5AB86}" destId="{063A13E2-C05E-4E91-90A8-1D6A827B9F3D}" srcOrd="0" destOrd="0" parTransId="{A10CDCEB-BE6A-4DDC-AA5F-EE622574D13E}" sibTransId="{6199F89D-C080-4BAC-A83C-5079B65B208D}"/>
    <dgm:cxn modelId="{8C17C6BF-C8FD-4081-A1F7-A46659B8BE62}" srcId="{063A13E2-C05E-4E91-90A8-1D6A827B9F3D}" destId="{794967BA-076F-4B8C-B07F-B33627E30511}" srcOrd="1" destOrd="0" parTransId="{C1380ACE-C890-42C6-BED8-3DD979CFE60A}" sibTransId="{071419AE-24F9-4F31-9921-F826DD9D4A1A}"/>
    <dgm:cxn modelId="{F20374EA-3B3F-4198-A770-EFA1F1CEA309}" srcId="{063A13E2-C05E-4E91-90A8-1D6A827B9F3D}" destId="{0C5BF088-3018-407A-A85D-07B3FC96B390}" srcOrd="3" destOrd="0" parTransId="{198E45F8-9DC3-4C94-924D-F2FF5E6152DC}" sibTransId="{6AEF1363-0B85-4E13-80CF-B086FBD48683}"/>
    <dgm:cxn modelId="{13E8927D-CBAA-4CB4-8E44-674DF2FD422E}" type="presOf" srcId="{063A13E2-C05E-4E91-90A8-1D6A827B9F3D}" destId="{F2CF63E0-5C94-458D-BB80-C05EB342106C}" srcOrd="0" destOrd="0" presId="urn:microsoft.com/office/officeart/2005/8/layout/radial3"/>
    <dgm:cxn modelId="{78D3CFD3-4B42-4939-BF8C-ACD05886A569}" type="presOf" srcId="{755F44BD-0732-4867-B2B3-305B51C5AB86}" destId="{A2B2E114-B2B7-43BF-A396-4B0DE7AA69A3}" srcOrd="0" destOrd="0" presId="urn:microsoft.com/office/officeart/2005/8/layout/radial3"/>
    <dgm:cxn modelId="{481638D8-0905-4F4A-8B45-C5A18D78A5A5}" type="presOf" srcId="{6659898D-5C07-4C72-81AF-160D712A324C}" destId="{73F7447B-390E-43C8-86EC-D21564353F6A}" srcOrd="0" destOrd="0" presId="urn:microsoft.com/office/officeart/2005/8/layout/radial3"/>
    <dgm:cxn modelId="{967F06AE-0BC7-43DB-A18E-E853724FC896}" type="presParOf" srcId="{A2B2E114-B2B7-43BF-A396-4B0DE7AA69A3}" destId="{4BCF838E-1EA4-4C4C-A0CB-DF8005359EBB}" srcOrd="0" destOrd="0" presId="urn:microsoft.com/office/officeart/2005/8/layout/radial3"/>
    <dgm:cxn modelId="{14DF8B28-BD46-417D-8BFB-D70F4D8F84D1}" type="presParOf" srcId="{4BCF838E-1EA4-4C4C-A0CB-DF8005359EBB}" destId="{F2CF63E0-5C94-458D-BB80-C05EB342106C}" srcOrd="0" destOrd="0" presId="urn:microsoft.com/office/officeart/2005/8/layout/radial3"/>
    <dgm:cxn modelId="{2C87975D-E70B-4A20-805C-4D4AC63B5925}" type="presParOf" srcId="{4BCF838E-1EA4-4C4C-A0CB-DF8005359EBB}" destId="{73F7447B-390E-43C8-86EC-D21564353F6A}" srcOrd="1" destOrd="0" presId="urn:microsoft.com/office/officeart/2005/8/layout/radial3"/>
    <dgm:cxn modelId="{46AA2465-2944-48B0-B97A-C528D66F4696}" type="presParOf" srcId="{4BCF838E-1EA4-4C4C-A0CB-DF8005359EBB}" destId="{EB5F67D6-99E5-4D39-8EFE-1D05731B1A82}" srcOrd="2" destOrd="0" presId="urn:microsoft.com/office/officeart/2005/8/layout/radial3"/>
    <dgm:cxn modelId="{90EF3532-0C0F-4772-966B-69BA59A49402}" type="presParOf" srcId="{4BCF838E-1EA4-4C4C-A0CB-DF8005359EBB}" destId="{67EF54BA-0F54-40BA-A3F3-AD5EEBB84C0F}" srcOrd="3" destOrd="0" presId="urn:microsoft.com/office/officeart/2005/8/layout/radial3"/>
    <dgm:cxn modelId="{7317B494-967B-4096-91CB-F3736F20EBA6}" type="presParOf" srcId="{4BCF838E-1EA4-4C4C-A0CB-DF8005359EBB}" destId="{73F4DBA3-9DE6-4D9B-910E-DF415548AC9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F565D1-C8E3-4003-AF69-F4F15B2C2B49}">
      <dsp:nvSpPr>
        <dsp:cNvPr id="0" name=""/>
        <dsp:cNvSpPr/>
      </dsp:nvSpPr>
      <dsp:spPr>
        <a:xfrm>
          <a:off x="3965612" y="1638440"/>
          <a:ext cx="1979804" cy="68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02"/>
              </a:lnTo>
              <a:lnTo>
                <a:pt x="1979804" y="343602"/>
              </a:lnTo>
              <a:lnTo>
                <a:pt x="1979804" y="68720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7A8E8-9434-482E-A4A2-01599055B0DD}">
      <dsp:nvSpPr>
        <dsp:cNvPr id="0" name=""/>
        <dsp:cNvSpPr/>
      </dsp:nvSpPr>
      <dsp:spPr>
        <a:xfrm>
          <a:off x="1985807" y="1638440"/>
          <a:ext cx="1979804" cy="687204"/>
        </a:xfrm>
        <a:custGeom>
          <a:avLst/>
          <a:gdLst/>
          <a:ahLst/>
          <a:cxnLst/>
          <a:rect l="0" t="0" r="0" b="0"/>
          <a:pathLst>
            <a:path>
              <a:moveTo>
                <a:pt x="1979804" y="0"/>
              </a:moveTo>
              <a:lnTo>
                <a:pt x="1979804" y="343602"/>
              </a:lnTo>
              <a:lnTo>
                <a:pt x="0" y="343602"/>
              </a:lnTo>
              <a:lnTo>
                <a:pt x="0" y="68720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76E9E-D970-44EE-9A1B-0A3A16DCF813}">
      <dsp:nvSpPr>
        <dsp:cNvPr id="0" name=""/>
        <dsp:cNvSpPr/>
      </dsp:nvSpPr>
      <dsp:spPr>
        <a:xfrm>
          <a:off x="2329409" y="2238"/>
          <a:ext cx="3272404" cy="1636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Машинобудівний комплекс</a:t>
          </a:r>
          <a:endParaRPr lang="ru-RU" sz="2700" kern="1200" dirty="0"/>
        </a:p>
      </dsp:txBody>
      <dsp:txXfrm>
        <a:off x="2329409" y="2238"/>
        <a:ext cx="3272404" cy="1636202"/>
      </dsp:txXfrm>
    </dsp:sp>
    <dsp:sp modelId="{BA64B3A0-87A0-441B-A888-3CE926267290}">
      <dsp:nvSpPr>
        <dsp:cNvPr id="0" name=""/>
        <dsp:cNvSpPr/>
      </dsp:nvSpPr>
      <dsp:spPr>
        <a:xfrm>
          <a:off x="349605" y="2325645"/>
          <a:ext cx="3272404" cy="1636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Машинобудування</a:t>
          </a:r>
          <a:endParaRPr lang="ru-RU" sz="2700" kern="1200" dirty="0"/>
        </a:p>
      </dsp:txBody>
      <dsp:txXfrm>
        <a:off x="349605" y="2325645"/>
        <a:ext cx="3272404" cy="1636202"/>
      </dsp:txXfrm>
    </dsp:sp>
    <dsp:sp modelId="{51E59DC8-DE44-4370-B1AA-C3CC2E6ABF8C}">
      <dsp:nvSpPr>
        <dsp:cNvPr id="0" name=""/>
        <dsp:cNvSpPr/>
      </dsp:nvSpPr>
      <dsp:spPr>
        <a:xfrm>
          <a:off x="4309214" y="2325645"/>
          <a:ext cx="3272404" cy="1636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Металообробка</a:t>
          </a:r>
          <a:endParaRPr lang="ru-RU" sz="2700" kern="1200" dirty="0"/>
        </a:p>
      </dsp:txBody>
      <dsp:txXfrm>
        <a:off x="4309214" y="2325645"/>
        <a:ext cx="3272404" cy="16362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5CD69-F466-4B03-88DB-335866110687}">
      <dsp:nvSpPr>
        <dsp:cNvPr id="0" name=""/>
        <dsp:cNvSpPr/>
      </dsp:nvSpPr>
      <dsp:spPr>
        <a:xfrm>
          <a:off x="4176464" y="1014740"/>
          <a:ext cx="212519" cy="2368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073"/>
              </a:lnTo>
              <a:lnTo>
                <a:pt x="212519" y="23680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F2052-8E02-478F-9FD4-35A47181F2FB}">
      <dsp:nvSpPr>
        <dsp:cNvPr id="0" name=""/>
        <dsp:cNvSpPr/>
      </dsp:nvSpPr>
      <dsp:spPr>
        <a:xfrm>
          <a:off x="3963944" y="1014740"/>
          <a:ext cx="212519" cy="2368073"/>
        </a:xfrm>
        <a:custGeom>
          <a:avLst/>
          <a:gdLst/>
          <a:ahLst/>
          <a:cxnLst/>
          <a:rect l="0" t="0" r="0" b="0"/>
          <a:pathLst>
            <a:path>
              <a:moveTo>
                <a:pt x="212519" y="0"/>
              </a:moveTo>
              <a:lnTo>
                <a:pt x="212519" y="2368073"/>
              </a:lnTo>
              <a:lnTo>
                <a:pt x="0" y="23680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E7F12-F05F-4148-BBDB-FA6D58CA8417}">
      <dsp:nvSpPr>
        <dsp:cNvPr id="0" name=""/>
        <dsp:cNvSpPr/>
      </dsp:nvSpPr>
      <dsp:spPr>
        <a:xfrm>
          <a:off x="4176464" y="1014740"/>
          <a:ext cx="212519" cy="931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037"/>
              </a:lnTo>
              <a:lnTo>
                <a:pt x="212519" y="93103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70B44-3637-4260-B35A-6196D8CF722C}">
      <dsp:nvSpPr>
        <dsp:cNvPr id="0" name=""/>
        <dsp:cNvSpPr/>
      </dsp:nvSpPr>
      <dsp:spPr>
        <a:xfrm>
          <a:off x="3963944" y="1014740"/>
          <a:ext cx="212519" cy="931037"/>
        </a:xfrm>
        <a:custGeom>
          <a:avLst/>
          <a:gdLst/>
          <a:ahLst/>
          <a:cxnLst/>
          <a:rect l="0" t="0" r="0" b="0"/>
          <a:pathLst>
            <a:path>
              <a:moveTo>
                <a:pt x="212519" y="0"/>
              </a:moveTo>
              <a:lnTo>
                <a:pt x="212519" y="931037"/>
              </a:lnTo>
              <a:lnTo>
                <a:pt x="0" y="93103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1C179-B8E8-4E21-BD55-5288B54B43D0}">
      <dsp:nvSpPr>
        <dsp:cNvPr id="0" name=""/>
        <dsp:cNvSpPr/>
      </dsp:nvSpPr>
      <dsp:spPr>
        <a:xfrm>
          <a:off x="4130744" y="1014740"/>
          <a:ext cx="91440" cy="32991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91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3051A-B632-48C8-B9E9-DA2D0425CD53}">
      <dsp:nvSpPr>
        <dsp:cNvPr id="0" name=""/>
        <dsp:cNvSpPr/>
      </dsp:nvSpPr>
      <dsp:spPr>
        <a:xfrm>
          <a:off x="3164466" y="2743"/>
          <a:ext cx="2023994" cy="101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Ареали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машинобудування</a:t>
          </a:r>
          <a:endParaRPr lang="ru-RU" sz="1300" kern="1200" dirty="0"/>
        </a:p>
      </dsp:txBody>
      <dsp:txXfrm>
        <a:off x="3164466" y="2743"/>
        <a:ext cx="2023994" cy="1011997"/>
      </dsp:txXfrm>
    </dsp:sp>
    <dsp:sp modelId="{605992F3-B7EE-4B2B-9482-5EF55319FDDE}">
      <dsp:nvSpPr>
        <dsp:cNvPr id="0" name=""/>
        <dsp:cNvSpPr/>
      </dsp:nvSpPr>
      <dsp:spPr>
        <a:xfrm>
          <a:off x="3164466" y="4313851"/>
          <a:ext cx="2023994" cy="101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Східноєвропейський</a:t>
          </a:r>
          <a:endParaRPr lang="ru-RU" sz="1300" kern="1200" dirty="0"/>
        </a:p>
      </dsp:txBody>
      <dsp:txXfrm>
        <a:off x="3164466" y="4313851"/>
        <a:ext cx="2023994" cy="1011997"/>
      </dsp:txXfrm>
    </dsp:sp>
    <dsp:sp modelId="{9A6C7446-47B3-404C-A705-8110EC932A22}">
      <dsp:nvSpPr>
        <dsp:cNvPr id="0" name=""/>
        <dsp:cNvSpPr/>
      </dsp:nvSpPr>
      <dsp:spPr>
        <a:xfrm>
          <a:off x="1939950" y="1439779"/>
          <a:ext cx="2023994" cy="101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Північноамериканський</a:t>
          </a:r>
          <a:endParaRPr lang="ru-RU" sz="1300" kern="1200" dirty="0"/>
        </a:p>
      </dsp:txBody>
      <dsp:txXfrm>
        <a:off x="1939950" y="1439779"/>
        <a:ext cx="2023994" cy="1011997"/>
      </dsp:txXfrm>
    </dsp:sp>
    <dsp:sp modelId="{946BFBEA-7704-4A42-AB23-8689004DC520}">
      <dsp:nvSpPr>
        <dsp:cNvPr id="0" name=""/>
        <dsp:cNvSpPr/>
      </dsp:nvSpPr>
      <dsp:spPr>
        <a:xfrm>
          <a:off x="4388983" y="1439779"/>
          <a:ext cx="2023994" cy="101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Західноєвропейський</a:t>
          </a:r>
          <a:endParaRPr lang="ru-RU" sz="1300" kern="1200" dirty="0"/>
        </a:p>
      </dsp:txBody>
      <dsp:txXfrm>
        <a:off x="4388983" y="1439779"/>
        <a:ext cx="2023994" cy="1011997"/>
      </dsp:txXfrm>
    </dsp:sp>
    <dsp:sp modelId="{2D754628-5F85-4917-9B93-D65015ECB855}">
      <dsp:nvSpPr>
        <dsp:cNvPr id="0" name=""/>
        <dsp:cNvSpPr/>
      </dsp:nvSpPr>
      <dsp:spPr>
        <a:xfrm>
          <a:off x="1939950" y="2876815"/>
          <a:ext cx="2023994" cy="101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/>
            <a:t>Східноазійський</a:t>
          </a:r>
          <a:endParaRPr lang="ru-RU" sz="1300" kern="1200" dirty="0"/>
        </a:p>
      </dsp:txBody>
      <dsp:txXfrm>
        <a:off x="1939950" y="2876815"/>
        <a:ext cx="2023994" cy="1011997"/>
      </dsp:txXfrm>
    </dsp:sp>
    <dsp:sp modelId="{CE380735-7BF2-4B19-8CAF-6E11DC128B3D}">
      <dsp:nvSpPr>
        <dsp:cNvPr id="0" name=""/>
        <dsp:cNvSpPr/>
      </dsp:nvSpPr>
      <dsp:spPr>
        <a:xfrm>
          <a:off x="4388983" y="2876815"/>
          <a:ext cx="2023994" cy="101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/>
            <a:t>Південно-Східноазійський</a:t>
          </a:r>
          <a:endParaRPr lang="ru-RU" sz="1300" kern="1200" dirty="0"/>
        </a:p>
      </dsp:txBody>
      <dsp:txXfrm>
        <a:off x="4388983" y="2876815"/>
        <a:ext cx="2023994" cy="10119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CF63E0-5C94-458D-BB80-C05EB342106C}">
      <dsp:nvSpPr>
        <dsp:cNvPr id="0" name=""/>
        <dsp:cNvSpPr/>
      </dsp:nvSpPr>
      <dsp:spPr>
        <a:xfrm>
          <a:off x="2487088" y="1442972"/>
          <a:ext cx="3594774" cy="35947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Bookman Old Style" pitchFamily="18" charset="0"/>
            </a:rPr>
            <a:t>Принцип розташування підприємств</a:t>
          </a:r>
          <a:endParaRPr lang="ru-RU" sz="2400" b="1" kern="1200" dirty="0">
            <a:latin typeface="Bookman Old Style" pitchFamily="18" charset="0"/>
          </a:endParaRPr>
        </a:p>
      </dsp:txBody>
      <dsp:txXfrm>
        <a:off x="2487088" y="1442972"/>
        <a:ext cx="3594774" cy="3594774"/>
      </dsp:txXfrm>
    </dsp:sp>
    <dsp:sp modelId="{73F7447B-390E-43C8-86EC-D21564353F6A}">
      <dsp:nvSpPr>
        <dsp:cNvPr id="0" name=""/>
        <dsp:cNvSpPr/>
      </dsp:nvSpPr>
      <dsp:spPr>
        <a:xfrm>
          <a:off x="3096340" y="9"/>
          <a:ext cx="2376271" cy="179738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Bookman Old Style" pitchFamily="18" charset="0"/>
            </a:rPr>
            <a:t>Сировинний</a:t>
          </a:r>
          <a:endParaRPr lang="ru-RU" sz="1800" kern="1200" dirty="0">
            <a:latin typeface="Bookman Old Style" pitchFamily="18" charset="0"/>
          </a:endParaRPr>
        </a:p>
      </dsp:txBody>
      <dsp:txXfrm>
        <a:off x="3096340" y="9"/>
        <a:ext cx="2376271" cy="1797387"/>
      </dsp:txXfrm>
    </dsp:sp>
    <dsp:sp modelId="{EB5F67D6-99E5-4D39-8EFE-1D05731B1A82}">
      <dsp:nvSpPr>
        <dsp:cNvPr id="0" name=""/>
        <dsp:cNvSpPr/>
      </dsp:nvSpPr>
      <dsp:spPr>
        <a:xfrm>
          <a:off x="5616613" y="2376268"/>
          <a:ext cx="2376271" cy="179738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Bookman Old Style" pitchFamily="18" charset="0"/>
            </a:rPr>
            <a:t>Кваліфіковані трудові ресурси</a:t>
          </a:r>
          <a:endParaRPr lang="ru-RU" sz="1600" kern="1200" dirty="0">
            <a:latin typeface="Bookman Old Style" pitchFamily="18" charset="0"/>
          </a:endParaRPr>
        </a:p>
      </dsp:txBody>
      <dsp:txXfrm>
        <a:off x="5616613" y="2376268"/>
        <a:ext cx="2376271" cy="1797387"/>
      </dsp:txXfrm>
    </dsp:sp>
    <dsp:sp modelId="{67EF54BA-0F54-40BA-A3F3-AD5EEBB84C0F}">
      <dsp:nvSpPr>
        <dsp:cNvPr id="0" name=""/>
        <dsp:cNvSpPr/>
      </dsp:nvSpPr>
      <dsp:spPr>
        <a:xfrm>
          <a:off x="3096340" y="4680514"/>
          <a:ext cx="2376271" cy="179738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Bookman Old Style" pitchFamily="18" charset="0"/>
            </a:rPr>
            <a:t>Транспортні шляхи</a:t>
          </a:r>
          <a:endParaRPr lang="ru-RU" sz="1800" kern="1200" dirty="0">
            <a:latin typeface="Bookman Old Style" pitchFamily="18" charset="0"/>
          </a:endParaRPr>
        </a:p>
      </dsp:txBody>
      <dsp:txXfrm>
        <a:off x="3096340" y="4680514"/>
        <a:ext cx="2376271" cy="1797387"/>
      </dsp:txXfrm>
    </dsp:sp>
    <dsp:sp modelId="{73F4DBA3-9DE6-4D9B-910E-DF415548AC94}">
      <dsp:nvSpPr>
        <dsp:cNvPr id="0" name=""/>
        <dsp:cNvSpPr/>
      </dsp:nvSpPr>
      <dsp:spPr>
        <a:xfrm>
          <a:off x="576066" y="2376268"/>
          <a:ext cx="2376271" cy="179738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itchFamily="18" charset="0"/>
            </a:rPr>
            <a:t>Споживач </a:t>
          </a:r>
          <a:endParaRPr lang="ru-RU" sz="1600" kern="1200" dirty="0">
            <a:latin typeface="Bookman Old Style" pitchFamily="18" charset="0"/>
          </a:endParaRPr>
        </a:p>
      </dsp:txBody>
      <dsp:txXfrm>
        <a:off x="576066" y="2376268"/>
        <a:ext cx="2376271" cy="179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увати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іліні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іліні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 сполучна ліні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B6301A-FF0B-4602-A99D-74A2EAF0EC05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0B15EB-D598-40EF-A1F8-6859E271FE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F7AA-1E63-4EB0-AC6B-24AA6271EDE9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0BAC-9320-424E-939E-D169088ABD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C4B6-D007-420E-9180-83D5E9B089C2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7209-282D-4567-B666-1F9ED80A030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7709-78F4-4CBB-8B4E-FF55074ADFB2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D582-C0EB-4779-944C-6326372C724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3835D-1610-482D-AF0E-FAE290C0AC76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2A07A3-295F-472A-BE61-6B1DE58563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5045-659A-4FB0-B73E-D489077D4FCE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BDB7-14BF-4A96-9498-5939A1A1E1F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4DFA4F-90C8-424D-9CE3-B8482ECC99FC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FF1214-E7F2-47B8-AF93-48355F435C8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3897-3DDC-4D8C-B972-5DA502CDEE02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4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A5EE-940F-410C-93AF-DB9E5526F0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6798-FFDF-48E3-93A4-DB9B5846E70E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74F8-5DF8-4656-BCAE-93B85826BDC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3143AF-36D2-40FB-8A2A-5EE2D69B9409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A6173-6D10-462C-BF40-69E6D9AC7F6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іліні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кутний трикут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605BA8-7B11-4BBB-A3EF-9685F64C0A5F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A91B4A-B94D-4696-870C-3F063970F30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Поліліні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2CDECE1-6739-425E-9CE5-A725A891F59A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C73521C-DAC8-4322-9C7D-1FEA7085573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5" r:id="rId2"/>
    <p:sldLayoutId id="2147483712" r:id="rId3"/>
    <p:sldLayoutId id="2147483706" r:id="rId4"/>
    <p:sldLayoutId id="2147483713" r:id="rId5"/>
    <p:sldLayoutId id="2147483707" r:id="rId6"/>
    <p:sldLayoutId id="2147483708" r:id="rId7"/>
    <p:sldLayoutId id="2147483714" r:id="rId8"/>
    <p:sldLayoutId id="2147483715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59279"/>
            <a:ext cx="8712968" cy="18297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latin typeface="Bookman Old Style" pitchFamily="18" charset="0"/>
              </a:rPr>
              <a:t>Машинобудування  та металообробка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Географія9(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2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195736" y="1124744"/>
            <a:ext cx="498886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</a:t>
            </a:r>
          </a:p>
          <a:p>
            <a:pPr algn="ctr"/>
            <a:r>
              <a:rPr lang="uk-UA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</a:t>
            </a:r>
          </a:p>
          <a:p>
            <a:pPr algn="ctr"/>
            <a:r>
              <a:rPr lang="uk-UA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endParaRPr lang="uk-UA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539552" y="692696"/>
          <a:ext cx="7931224" cy="396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dok.znaimo.com.ua/pars_docs/refs/6/5345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кутник 1"/>
          <p:cNvSpPr>
            <a:spLocks noChangeArrowheads="1"/>
          </p:cNvSpPr>
          <p:nvPr/>
        </p:nvSpPr>
        <p:spPr bwMode="auto">
          <a:xfrm>
            <a:off x="1681163" y="44450"/>
            <a:ext cx="59737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latin typeface="Bookman Old Style" pitchFamily="18" charset="0"/>
              </a:rPr>
              <a:t>Особливості </a:t>
            </a:r>
          </a:p>
          <a:p>
            <a:pPr algn="ctr"/>
            <a:r>
              <a:rPr lang="ru-RU" sz="4400" b="1">
                <a:latin typeface="Bookman Old Style" pitchFamily="18" charset="0"/>
              </a:rPr>
              <a:t>машинобудування</a:t>
            </a:r>
            <a:endParaRPr lang="uk-UA" sz="4400"/>
          </a:p>
        </p:txBody>
      </p:sp>
      <p:sp>
        <p:nvSpPr>
          <p:cNvPr id="9219" name="Прямокутник 2"/>
          <p:cNvSpPr>
            <a:spLocks noChangeArrowheads="1"/>
          </p:cNvSpPr>
          <p:nvPr/>
        </p:nvSpPr>
        <p:spPr bwMode="auto">
          <a:xfrm>
            <a:off x="179388" y="1341438"/>
            <a:ext cx="87852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400" dirty="0" err="1">
                <a:latin typeface="Bookman Old Style" pitchFamily="18" charset="0"/>
              </a:rPr>
              <a:t>Матеріаломісткість</a:t>
            </a:r>
            <a:r>
              <a:rPr lang="ru-RU" sz="2400" dirty="0">
                <a:latin typeface="Bookman Old Style" pitchFamily="18" charset="0"/>
              </a:rPr>
              <a:t>;</a:t>
            </a:r>
          </a:p>
          <a:p>
            <a:pPr marL="514350" indent="-514350">
              <a:buFontTx/>
              <a:buAutoNum type="arabicPeriod"/>
            </a:pPr>
            <a:r>
              <a:rPr lang="uk-UA" sz="2400" dirty="0" err="1">
                <a:latin typeface="Bookman Old Style" pitchFamily="18" charset="0"/>
              </a:rPr>
              <a:t>Наукомісткість</a:t>
            </a:r>
            <a:endParaRPr lang="ru-RU" sz="2400" dirty="0">
              <a:latin typeface="Bookman Old Style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400" dirty="0" err="1">
                <a:latin typeface="Bookman Old Style" pitchFamily="18" charset="0"/>
              </a:rPr>
              <a:t>Трудомісткість</a:t>
            </a:r>
            <a:r>
              <a:rPr lang="ru-RU" sz="2400" dirty="0">
                <a:latin typeface="Bookman Old Style" pitchFamily="18" charset="0"/>
              </a:rPr>
              <a:t>;</a:t>
            </a:r>
          </a:p>
          <a:p>
            <a:pPr marL="514350" indent="-514350">
              <a:buFontTx/>
              <a:buAutoNum type="arabicPeriod"/>
            </a:pPr>
            <a:r>
              <a:rPr lang="uk-UA" sz="2400" dirty="0">
                <a:latin typeface="Bookman Old Style" pitchFamily="18" charset="0"/>
              </a:rPr>
              <a:t>Кваліфіковані трудові ресурси;</a:t>
            </a:r>
            <a:endParaRPr lang="ru-RU" sz="2400" dirty="0">
              <a:latin typeface="Bookman Old Style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400" dirty="0" err="1">
                <a:latin typeface="Bookman Old Style" pitchFamily="18" charset="0"/>
              </a:rPr>
              <a:t>Кооперування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підприємств</a:t>
            </a:r>
            <a:r>
              <a:rPr lang="ru-RU" sz="2400" dirty="0">
                <a:latin typeface="Bookman Old Style" pitchFamily="18" charset="0"/>
              </a:rPr>
              <a:t>;</a:t>
            </a:r>
          </a:p>
          <a:p>
            <a:pPr marL="514350" indent="-514350">
              <a:buFontTx/>
              <a:buAutoNum type="arabicPeriod"/>
            </a:pPr>
            <a:r>
              <a:rPr lang="ru-RU" sz="2400" dirty="0" err="1">
                <a:latin typeface="Bookman Old Style" pitchFamily="18" charset="0"/>
              </a:rPr>
              <a:t>Спеціалізація</a:t>
            </a:r>
            <a:r>
              <a:rPr lang="ru-RU" sz="2400" dirty="0">
                <a:latin typeface="Bookman Old Style" pitchFamily="18" charset="0"/>
              </a:rPr>
              <a:t> (</a:t>
            </a:r>
            <a:r>
              <a:rPr lang="ru-RU" sz="2400" dirty="0" err="1">
                <a:latin typeface="Bookman Old Style" pitchFamily="18" charset="0"/>
              </a:rPr>
              <a:t>подетальна</a:t>
            </a:r>
            <a:r>
              <a:rPr lang="ru-RU" sz="2400" dirty="0">
                <a:latin typeface="Bookman Old Style" pitchFamily="18" charset="0"/>
              </a:rPr>
              <a:t>, предметна).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90" y="3933056"/>
            <a:ext cx="467991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geografica.net.ua/zagal/statti/teor/geo_antonova_te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5054"/>
            <a:ext cx="3923928" cy="2942946"/>
          </a:xfrm>
          <a:prstGeom prst="rect">
            <a:avLst/>
          </a:prstGeom>
          <a:noFill/>
        </p:spPr>
      </p:pic>
      <p:pic>
        <p:nvPicPr>
          <p:cNvPr id="9224" name="Picture 8" descr="http://ftakm.vntu.edu.ua/css/img/Ciborg_1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880320" cy="188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88640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-23894" y="260648"/>
            <a:ext cx="91678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Країни-лідери у машинобудуванні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Japan_Okinawa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628800"/>
            <a:ext cx="2778523" cy="3168352"/>
          </a:xfrm>
          <a:prstGeom prst="rect">
            <a:avLst/>
          </a:prstGeom>
        </p:spPr>
      </p:pic>
      <p:pic>
        <p:nvPicPr>
          <p:cNvPr id="4" name="Рисунок 3" descr="rubase_2_1015246619_44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2520280" cy="3410779"/>
          </a:xfrm>
          <a:prstGeom prst="rect">
            <a:avLst/>
          </a:prstGeom>
        </p:spPr>
      </p:pic>
      <p:pic>
        <p:nvPicPr>
          <p:cNvPr id="5" name="Рисунок 4" descr="286px-Map_of_USA_OR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564904"/>
            <a:ext cx="2724150" cy="177165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23528" y="3068960"/>
            <a:ext cx="2305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Німеччина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563887" y="3068960"/>
            <a:ext cx="13837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США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084168" y="2852936"/>
            <a:ext cx="2464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Японія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188640"/>
          <a:ext cx="856895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2960688" y="2924175"/>
            <a:ext cx="3168650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Машинобудування</a:t>
            </a:r>
            <a:endParaRPr lang="ru-RU" sz="2400" b="1" dirty="0"/>
          </a:p>
        </p:txBody>
      </p:sp>
      <p:sp>
        <p:nvSpPr>
          <p:cNvPr id="3" name="Прямокутник із двома вирізаними протилежними кутами 2"/>
          <p:cNvSpPr/>
          <p:nvPr/>
        </p:nvSpPr>
        <p:spPr>
          <a:xfrm>
            <a:off x="2960688" y="476250"/>
            <a:ext cx="2376487" cy="86518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Сільське господарство</a:t>
            </a:r>
            <a:endParaRPr lang="ru-RU" dirty="0"/>
          </a:p>
        </p:txBody>
      </p:sp>
      <p:sp>
        <p:nvSpPr>
          <p:cNvPr id="6" name="Прямокутник із двома вирізаними протилежними кутами 5"/>
          <p:cNvSpPr/>
          <p:nvPr/>
        </p:nvSpPr>
        <p:spPr>
          <a:xfrm>
            <a:off x="6264275" y="1052513"/>
            <a:ext cx="2376488" cy="8636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Металургійний комплекс</a:t>
            </a:r>
            <a:endParaRPr lang="ru-RU" dirty="0"/>
          </a:p>
        </p:txBody>
      </p:sp>
      <p:sp>
        <p:nvSpPr>
          <p:cNvPr id="7" name="Прямокутник із двома вирізаними протилежними кутами 6"/>
          <p:cNvSpPr/>
          <p:nvPr/>
        </p:nvSpPr>
        <p:spPr>
          <a:xfrm>
            <a:off x="107950" y="1484313"/>
            <a:ext cx="2376488" cy="865187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Хімічна промисловість</a:t>
            </a:r>
            <a:endParaRPr lang="ru-RU" dirty="0"/>
          </a:p>
        </p:txBody>
      </p:sp>
      <p:sp>
        <p:nvSpPr>
          <p:cNvPr id="8" name="Прямокутник із двома вирізаними протилежними кутами 7"/>
          <p:cNvSpPr/>
          <p:nvPr/>
        </p:nvSpPr>
        <p:spPr>
          <a:xfrm>
            <a:off x="6516688" y="3933825"/>
            <a:ext cx="2376487" cy="8636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ПЕК</a:t>
            </a:r>
            <a:endParaRPr lang="ru-RU" dirty="0"/>
          </a:p>
        </p:txBody>
      </p:sp>
      <p:sp>
        <p:nvSpPr>
          <p:cNvPr id="9" name="Прямокутник із двома вирізаними протилежними кутами 8"/>
          <p:cNvSpPr/>
          <p:nvPr/>
        </p:nvSpPr>
        <p:spPr>
          <a:xfrm>
            <a:off x="5091113" y="5445125"/>
            <a:ext cx="2376487" cy="8636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Лісова промисловість</a:t>
            </a:r>
            <a:endParaRPr lang="ru-RU" dirty="0"/>
          </a:p>
        </p:txBody>
      </p:sp>
      <p:sp>
        <p:nvSpPr>
          <p:cNvPr id="10" name="Прямокутник із двома вирізаними протилежними кутами 9"/>
          <p:cNvSpPr/>
          <p:nvPr/>
        </p:nvSpPr>
        <p:spPr>
          <a:xfrm>
            <a:off x="1692275" y="5445125"/>
            <a:ext cx="2374900" cy="8636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Невиробнича сфера</a:t>
            </a:r>
            <a:endParaRPr lang="ru-RU" dirty="0"/>
          </a:p>
        </p:txBody>
      </p:sp>
      <p:sp>
        <p:nvSpPr>
          <p:cNvPr id="11" name="Прямокутник із двома вирізаними протилежними кутами 10"/>
          <p:cNvSpPr/>
          <p:nvPr/>
        </p:nvSpPr>
        <p:spPr>
          <a:xfrm>
            <a:off x="107950" y="4179888"/>
            <a:ext cx="2376488" cy="8636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Легка промисловість </a:t>
            </a:r>
            <a:endParaRPr lang="ru-RU" dirty="0"/>
          </a:p>
        </p:txBody>
      </p:sp>
      <p:cxnSp>
        <p:nvCxnSpPr>
          <p:cNvPr id="5" name="Пряма зі стрілкою 4"/>
          <p:cNvCxnSpPr>
            <a:stCxn id="6" idx="2"/>
          </p:cNvCxnSpPr>
          <p:nvPr/>
        </p:nvCxnSpPr>
        <p:spPr>
          <a:xfrm flipH="1">
            <a:off x="4859338" y="1484313"/>
            <a:ext cx="1404937" cy="1439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кутник 13"/>
          <p:cNvSpPr/>
          <p:nvPr/>
        </p:nvSpPr>
        <p:spPr>
          <a:xfrm rot="18954694">
            <a:off x="4659313" y="1873250"/>
            <a:ext cx="151288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Метали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 зі стрілкою 15"/>
          <p:cNvCxnSpPr/>
          <p:nvPr/>
        </p:nvCxnSpPr>
        <p:spPr>
          <a:xfrm flipV="1">
            <a:off x="5867400" y="1916113"/>
            <a:ext cx="1081088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кутник 19"/>
          <p:cNvSpPr/>
          <p:nvPr/>
        </p:nvSpPr>
        <p:spPr>
          <a:xfrm rot="18954694">
            <a:off x="5327650" y="2241550"/>
            <a:ext cx="1512888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Обладнання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9" name="Пряма зі стрілкою 18"/>
          <p:cNvCxnSpPr/>
          <p:nvPr/>
        </p:nvCxnSpPr>
        <p:spPr>
          <a:xfrm flipV="1">
            <a:off x="3635375" y="1398588"/>
            <a:ext cx="0" cy="15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кутник 23"/>
          <p:cNvSpPr/>
          <p:nvPr/>
        </p:nvSpPr>
        <p:spPr>
          <a:xfrm rot="16200000">
            <a:off x="3363913" y="1681162"/>
            <a:ext cx="1512888" cy="84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Обладнання, машини, трактори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3" name="Пряма зі стрілкою 22"/>
          <p:cNvCxnSpPr>
            <a:endCxn id="2" idx="1"/>
          </p:cNvCxnSpPr>
          <p:nvPr/>
        </p:nvCxnSpPr>
        <p:spPr>
          <a:xfrm>
            <a:off x="1979613" y="2420938"/>
            <a:ext cx="98107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>
            <a:endCxn id="7" idx="1"/>
          </p:cNvCxnSpPr>
          <p:nvPr/>
        </p:nvCxnSpPr>
        <p:spPr>
          <a:xfrm flipH="1" flipV="1">
            <a:off x="1295400" y="2349500"/>
            <a:ext cx="1665288" cy="12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>
            <a:stCxn id="11" idx="3"/>
          </p:cNvCxnSpPr>
          <p:nvPr/>
        </p:nvCxnSpPr>
        <p:spPr>
          <a:xfrm flipV="1">
            <a:off x="1295400" y="3644900"/>
            <a:ext cx="1763713" cy="53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flipH="1">
            <a:off x="2470150" y="3644900"/>
            <a:ext cx="102235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6" name="Пряма зі стрілкою 4095"/>
          <p:cNvCxnSpPr/>
          <p:nvPr/>
        </p:nvCxnSpPr>
        <p:spPr>
          <a:xfrm flipH="1">
            <a:off x="3348038" y="3644900"/>
            <a:ext cx="503237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9" name="Пряма зі стрілкою 4098"/>
          <p:cNvCxnSpPr/>
          <p:nvPr/>
        </p:nvCxnSpPr>
        <p:spPr>
          <a:xfrm flipV="1">
            <a:off x="3851275" y="3644900"/>
            <a:ext cx="433388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1" name="Пряма зі стрілкою 4100"/>
          <p:cNvCxnSpPr>
            <a:endCxn id="9" idx="3"/>
          </p:cNvCxnSpPr>
          <p:nvPr/>
        </p:nvCxnSpPr>
        <p:spPr>
          <a:xfrm>
            <a:off x="5337175" y="3644900"/>
            <a:ext cx="941388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3" name="Пряма зі стрілкою 4102"/>
          <p:cNvCxnSpPr>
            <a:stCxn id="2" idx="3"/>
          </p:cNvCxnSpPr>
          <p:nvPr/>
        </p:nvCxnSpPr>
        <p:spPr>
          <a:xfrm>
            <a:off x="6129338" y="3284538"/>
            <a:ext cx="1338262" cy="627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5" name="Пряма зі стрілкою 4104"/>
          <p:cNvCxnSpPr>
            <a:stCxn id="8" idx="2"/>
          </p:cNvCxnSpPr>
          <p:nvPr/>
        </p:nvCxnSpPr>
        <p:spPr>
          <a:xfrm flipH="1" flipV="1">
            <a:off x="5940425" y="3644900"/>
            <a:ext cx="576263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кутник 42"/>
          <p:cNvSpPr/>
          <p:nvPr/>
        </p:nvSpPr>
        <p:spPr>
          <a:xfrm rot="2078923">
            <a:off x="1074738" y="2860675"/>
            <a:ext cx="151288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Обладнання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4" name="Прямокутник 43"/>
          <p:cNvSpPr/>
          <p:nvPr/>
        </p:nvSpPr>
        <p:spPr>
          <a:xfrm rot="3680367">
            <a:off x="4798219" y="4287044"/>
            <a:ext cx="1512887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Обладнання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5" name="Прямокутник 44"/>
          <p:cNvSpPr/>
          <p:nvPr/>
        </p:nvSpPr>
        <p:spPr>
          <a:xfrm rot="1521162">
            <a:off x="6192838" y="3338513"/>
            <a:ext cx="15113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Обладнання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6" name="Прямокутник 45"/>
          <p:cNvSpPr/>
          <p:nvPr/>
        </p:nvSpPr>
        <p:spPr>
          <a:xfrm rot="19508165">
            <a:off x="2451100" y="3900488"/>
            <a:ext cx="1512888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Обладнання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7" name="Прямокутник 46"/>
          <p:cNvSpPr/>
          <p:nvPr/>
        </p:nvSpPr>
        <p:spPr>
          <a:xfrm rot="17087285">
            <a:off x="2981326" y="4365625"/>
            <a:ext cx="1511300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Обладнання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8" name="Прямокутник 47"/>
          <p:cNvSpPr/>
          <p:nvPr/>
        </p:nvSpPr>
        <p:spPr>
          <a:xfrm rot="2510104">
            <a:off x="1763713" y="2590800"/>
            <a:ext cx="151130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Сировина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9" name="Прямокутник 48"/>
          <p:cNvSpPr/>
          <p:nvPr/>
        </p:nvSpPr>
        <p:spPr>
          <a:xfrm rot="20454272">
            <a:off x="1316038" y="3619500"/>
            <a:ext cx="1512887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Сировина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0" name="Прямокутник 49"/>
          <p:cNvSpPr/>
          <p:nvPr/>
        </p:nvSpPr>
        <p:spPr>
          <a:xfrm rot="17072201">
            <a:off x="3474244" y="4364832"/>
            <a:ext cx="15113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Кадри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1" name="Прямокутник 50"/>
          <p:cNvSpPr/>
          <p:nvPr/>
        </p:nvSpPr>
        <p:spPr>
          <a:xfrm rot="3269902">
            <a:off x="5389563" y="3968750"/>
            <a:ext cx="151288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Енергія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4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</TotalTime>
  <Words>83</Words>
  <Application>Microsoft Office PowerPoint</Application>
  <PresentationFormat>Екран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Lucida Sans Unicode</vt:lpstr>
      <vt:lpstr>Wingdings 3</vt:lpstr>
      <vt:lpstr>Verdana</vt:lpstr>
      <vt:lpstr>Wingdings 2</vt:lpstr>
      <vt:lpstr>Вестибюль</vt:lpstr>
      <vt:lpstr>Машинобудування  та металообробка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Машинобудування  та металообробка</dc:title>
  <dc:creator>Виталий</dc:creator>
  <cp:lastModifiedBy>Даша</cp:lastModifiedBy>
  <cp:revision>30</cp:revision>
  <cp:lastPrinted>2013-11-30T10:22:48Z</cp:lastPrinted>
  <dcterms:created xsi:type="dcterms:W3CDTF">2013-11-30T08:44:19Z</dcterms:created>
  <dcterms:modified xsi:type="dcterms:W3CDTF">2013-12-16T09:54:26Z</dcterms:modified>
</cp:coreProperties>
</file>