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978E-CE63-4595-A450-991430C7904C}" type="datetimeFigureOut">
              <a:rPr lang="uk-UA" smtClean="0"/>
              <a:t>23.11.2013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1BB4F6-D92E-4BD4-A0CE-83D3E57D2E8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978E-CE63-4595-A450-991430C7904C}" type="datetimeFigureOut">
              <a:rPr lang="uk-UA" smtClean="0"/>
              <a:t>23.11.2013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B4F6-D92E-4BD4-A0CE-83D3E57D2E8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1BB4F6-D92E-4BD4-A0CE-83D3E57D2E81}" type="slidenum">
              <a:rPr lang="uk-UA" smtClean="0"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978E-CE63-4595-A450-991430C7904C}" type="datetimeFigureOut">
              <a:rPr lang="uk-UA" smtClean="0"/>
              <a:t>23.11.2013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978E-CE63-4595-A450-991430C7904C}" type="datetimeFigureOut">
              <a:rPr lang="uk-UA" smtClean="0"/>
              <a:t>23.11.2013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1BB4F6-D92E-4BD4-A0CE-83D3E57D2E8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978E-CE63-4595-A450-991430C7904C}" type="datetimeFigureOut">
              <a:rPr lang="uk-UA" smtClean="0"/>
              <a:t>23.11.2013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1BB4F6-D92E-4BD4-A0CE-83D3E57D2E81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F45978E-CE63-4595-A450-991430C7904C}" type="datetimeFigureOut">
              <a:rPr lang="uk-UA" smtClean="0"/>
              <a:t>23.11.2013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B4F6-D92E-4BD4-A0CE-83D3E57D2E8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978E-CE63-4595-A450-991430C7904C}" type="datetimeFigureOut">
              <a:rPr lang="uk-UA" smtClean="0"/>
              <a:t>23.11.2013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1BB4F6-D92E-4BD4-A0CE-83D3E57D2E81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978E-CE63-4595-A450-991430C7904C}" type="datetimeFigureOut">
              <a:rPr lang="uk-UA" smtClean="0"/>
              <a:t>23.11.2013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1BB4F6-D92E-4BD4-A0CE-83D3E57D2E8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978E-CE63-4595-A450-991430C7904C}" type="datetimeFigureOut">
              <a:rPr lang="uk-UA" smtClean="0"/>
              <a:t>23.11.2013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1BB4F6-D92E-4BD4-A0CE-83D3E57D2E8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1BB4F6-D92E-4BD4-A0CE-83D3E57D2E81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978E-CE63-4595-A450-991430C7904C}" type="datetimeFigureOut">
              <a:rPr lang="uk-UA" smtClean="0"/>
              <a:t>23.11.2013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1BB4F6-D92E-4BD4-A0CE-83D3E57D2E81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F45978E-CE63-4595-A450-991430C7904C}" type="datetimeFigureOut">
              <a:rPr lang="uk-UA" smtClean="0"/>
              <a:t>23.11.2013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F45978E-CE63-4595-A450-991430C7904C}" type="datetimeFigureOut">
              <a:rPr lang="uk-UA" smtClean="0"/>
              <a:t>23.11.2013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1BB4F6-D92E-4BD4-A0CE-83D3E57D2E81}" type="slidenum">
              <a:rPr lang="uk-UA" smtClean="0"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84%D0%B2%D1%80%D0%BE%D0%BF%D0%B5%D0%B9%D1%81%D1%8C%D0%BA%D0%B8%D0%B9_%D0%A1%D0%BE%D1%8E%D0%B7" TargetMode="External"/><Relationship Id="rId3" Type="http://schemas.openxmlformats.org/officeDocument/2006/relationships/hyperlink" Target="http://uk.wikipedia.org/wiki/%D0%A4%D0%B5%D0%B4%D0%B5%D1%80%D0%B0%D1%86%D1%96%D1%8F" TargetMode="External"/><Relationship Id="rId7" Type="http://schemas.openxmlformats.org/officeDocument/2006/relationships/hyperlink" Target="http://uk.wikipedia.org/wiki/%D0%A1%D0%BF%D0%B8%D1%81%D0%BE%D0%BA_%D0%BA%D1%80%D0%B0%D1%97%D0%BD_%D0%B7%D0%B0_%D0%92%D0%92%D0%9F_(%D0%9F%D0%9A%D0%A1)" TargetMode="External"/><Relationship Id="rId2" Type="http://schemas.openxmlformats.org/officeDocument/2006/relationships/hyperlink" Target="http://uk.wikipedia.org/wiki/%D0%94%D0%B5%D0%BC%D0%BE%D0%BA%D1%80%D0%B0%D1%82%D1%96%D1%8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1%D0%B5%D1%80%D0%BB%D1%96%D0%BD" TargetMode="External"/><Relationship Id="rId5" Type="http://schemas.openxmlformats.org/officeDocument/2006/relationships/hyperlink" Target="http://uk.wikipedia.org/wiki/%D0%84%D0%B2%D1%80%D0%BE%D0%BF%D0%B0" TargetMode="External"/><Relationship Id="rId4" Type="http://schemas.openxmlformats.org/officeDocument/2006/relationships/hyperlink" Target="http://uk.wikipedia.org/wiki/%D0%A0%D0%B5%D1%81%D0%BF%D1%83%D0%B1%D0%BB%D1%96%D0%BA%D0%B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uk.wikipedia.org/wiki/%D0%A4%D0%B0%D0%B9%D0%BB:Coat_of_arms_of_Mecklenburg-Western_Pomerania_(great).svg" TargetMode="External"/><Relationship Id="rId18" Type="http://schemas.openxmlformats.org/officeDocument/2006/relationships/image" Target="../media/image11.png"/><Relationship Id="rId26" Type="http://schemas.openxmlformats.org/officeDocument/2006/relationships/image" Target="../media/image15.png"/><Relationship Id="rId3" Type="http://schemas.openxmlformats.org/officeDocument/2006/relationships/hyperlink" Target="http://uk.wikipedia.org/wiki/%D0%A0%D0%B0%D0%B9%D0%BE%D0%BD_(%D0%9D%D1%96%D0%BC%D0%B5%D1%87%D1%87%D0%B8%D0%BD%D0%B0)" TargetMode="External"/><Relationship Id="rId21" Type="http://schemas.openxmlformats.org/officeDocument/2006/relationships/hyperlink" Target="http://uk.wikipedia.org/wiki/%D0%A4%D0%B0%D0%B9%D0%BB:Coat_of_arms_of_Berlin.svg" TargetMode="External"/><Relationship Id="rId34" Type="http://schemas.openxmlformats.org/officeDocument/2006/relationships/image" Target="../media/image19.png"/><Relationship Id="rId7" Type="http://schemas.openxmlformats.org/officeDocument/2006/relationships/hyperlink" Target="http://uk.wikipedia.org/wiki/%D0%A4%D0%B0%D0%B9%D0%BB:Coat_of_arms_of_Lower_Saxony.svg" TargetMode="External"/><Relationship Id="rId12" Type="http://schemas.openxmlformats.org/officeDocument/2006/relationships/image" Target="../media/image8.png"/><Relationship Id="rId17" Type="http://schemas.openxmlformats.org/officeDocument/2006/relationships/hyperlink" Target="http://uk.wikipedia.org/wiki/%D0%A4%D0%B0%D0%B9%D0%BB:Coat_of_arms_of_Saxony.svg" TargetMode="External"/><Relationship Id="rId25" Type="http://schemas.openxmlformats.org/officeDocument/2006/relationships/hyperlink" Target="http://uk.wikipedia.org/wiki/%D0%A4%D0%B0%D0%B9%D0%BB:Coat_of_arms_of_Hesse.svg" TargetMode="External"/><Relationship Id="rId33" Type="http://schemas.openxmlformats.org/officeDocument/2006/relationships/hyperlink" Target="http://uk.wikipedia.org/wiki/%D0%A4%D0%B0%D0%B9%D0%BB:Coat_of_arms_of_Baden-W%C3%BCrttemberg_(lesser).svg" TargetMode="External"/><Relationship Id="rId38" Type="http://schemas.openxmlformats.org/officeDocument/2006/relationships/image" Target="../media/image21.png"/><Relationship Id="rId2" Type="http://schemas.openxmlformats.org/officeDocument/2006/relationships/hyperlink" Target="http://uk.wikipedia.org/wiki/%D0%A4%D0%B5%D0%B4%D0%B5%D1%80%D0%B0%D0%BB%D1%8C%D0%BD%D0%B0_%D0%B7%D0%B5%D0%BC%D0%BB%D1%8F" TargetMode="External"/><Relationship Id="rId16" Type="http://schemas.openxmlformats.org/officeDocument/2006/relationships/image" Target="../media/image10.png"/><Relationship Id="rId20" Type="http://schemas.openxmlformats.org/officeDocument/2006/relationships/image" Target="../media/image12.png"/><Relationship Id="rId29" Type="http://schemas.openxmlformats.org/officeDocument/2006/relationships/hyperlink" Target="http://uk.wikipedia.org/wiki/%D0%A4%D0%B0%D0%B9%D0%BB:Coat_of_arms_of_Rhineland-Palatinate.svg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hyperlink" Target="http://uk.wikipedia.org/wiki/%D0%A4%D0%B0%D0%B9%D0%BB:Coat_of_arms_of_Hamburg.svg" TargetMode="External"/><Relationship Id="rId24" Type="http://schemas.openxmlformats.org/officeDocument/2006/relationships/image" Target="../media/image14.png"/><Relationship Id="rId32" Type="http://schemas.openxmlformats.org/officeDocument/2006/relationships/image" Target="../media/image18.png"/><Relationship Id="rId37" Type="http://schemas.openxmlformats.org/officeDocument/2006/relationships/hyperlink" Target="http://uk.wikipedia.org/wiki/%D0%A4%D0%B0%D0%B9%D0%BB:Coat_of_arms_of_Schleswig-Holstein.svg" TargetMode="External"/><Relationship Id="rId5" Type="http://schemas.openxmlformats.org/officeDocument/2006/relationships/hyperlink" Target="http://uk.wikipedia.org/wiki/%D0%A4%D0%B0%D0%B9%D0%BB:Karte_Bundesrepublik_Deutschland.svg" TargetMode="External"/><Relationship Id="rId15" Type="http://schemas.openxmlformats.org/officeDocument/2006/relationships/hyperlink" Target="http://uk.wikipedia.org/wiki/%D0%A4%D0%B0%D0%B9%D0%BB:Wappen_Sachsen-Anhalt.svg" TargetMode="External"/><Relationship Id="rId23" Type="http://schemas.openxmlformats.org/officeDocument/2006/relationships/hyperlink" Target="http://uk.wikipedia.org/wiki/%D0%A4%D0%B0%D0%B9%D0%BB:Coat_of_arms_of_Thuringia.svg" TargetMode="External"/><Relationship Id="rId28" Type="http://schemas.openxmlformats.org/officeDocument/2006/relationships/image" Target="../media/image16.png"/><Relationship Id="rId36" Type="http://schemas.openxmlformats.org/officeDocument/2006/relationships/image" Target="../media/image20.png"/><Relationship Id="rId10" Type="http://schemas.openxmlformats.org/officeDocument/2006/relationships/image" Target="../media/image7.png"/><Relationship Id="rId19" Type="http://schemas.openxmlformats.org/officeDocument/2006/relationships/hyperlink" Target="http://uk.wikipedia.org/wiki/%D0%A4%D0%B0%D0%B9%D0%BB:Brandenburg_Wappen.svg" TargetMode="External"/><Relationship Id="rId31" Type="http://schemas.openxmlformats.org/officeDocument/2006/relationships/hyperlink" Target="http://uk.wikipedia.org/wiki/%D0%A4%D0%B0%D0%B9%D0%BB:Bayern_Wappen.svg" TargetMode="External"/><Relationship Id="rId4" Type="http://schemas.openxmlformats.org/officeDocument/2006/relationships/hyperlink" Target="http://uk.wikipedia.org/wiki/%D0%9D%D1%96%D0%BC%D0%B5%D1%86%D1%8C%D0%BA%D0%B0_%D0%BC%D0%BE%D0%B2%D0%B0" TargetMode="External"/><Relationship Id="rId9" Type="http://schemas.openxmlformats.org/officeDocument/2006/relationships/hyperlink" Target="http://uk.wikipedia.org/wiki/%D0%A4%D0%B0%D0%B9%D0%BB:Bremen_Wappen(Mittel).svg" TargetMode="External"/><Relationship Id="rId14" Type="http://schemas.openxmlformats.org/officeDocument/2006/relationships/image" Target="../media/image9.png"/><Relationship Id="rId22" Type="http://schemas.openxmlformats.org/officeDocument/2006/relationships/image" Target="../media/image13.png"/><Relationship Id="rId27" Type="http://schemas.openxmlformats.org/officeDocument/2006/relationships/hyperlink" Target="http://uk.wikipedia.org/wiki/%D0%A4%D0%B0%D0%B9%D0%BB:Coat_of_arms_of_North_Rhine-Westfalia.svg" TargetMode="External"/><Relationship Id="rId30" Type="http://schemas.openxmlformats.org/officeDocument/2006/relationships/image" Target="../media/image17.png"/><Relationship Id="rId35" Type="http://schemas.openxmlformats.org/officeDocument/2006/relationships/hyperlink" Target="http://uk.wikipedia.org/wiki/%D0%A4%D0%B0%D0%B9%D0%BB:Wappen_des_Saarlands.sv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0%B5%D0%B2%D0%B0%D0%BD%D1%88%D0%B8%D0%B7%D0%BC" TargetMode="External"/><Relationship Id="rId3" Type="http://schemas.openxmlformats.org/officeDocument/2006/relationships/hyperlink" Target="http://uk.wikipedia.org/wiki/%D0%9F%D0%B5%D1%80%D1%88%D0%B0_%D1%81%D0%B2%D1%96%D1%82%D0%BE%D0%B2%D0%B0_%D0%B2%D1%96%D0%B9%D0%BD%D0%B0" TargetMode="External"/><Relationship Id="rId7" Type="http://schemas.openxmlformats.org/officeDocument/2006/relationships/hyperlink" Target="http://uk.wikipedia.org/wiki/%D0%90%D0%B4%D0%BE%D0%BB%D1%8C%D1%84_%D0%93%D1%96%D1%82%D0%BB%D0%B5%D1%80" TargetMode="External"/><Relationship Id="rId12" Type="http://schemas.openxmlformats.org/officeDocument/2006/relationships/hyperlink" Target="http://uk.wikipedia.org/wiki/%D0%9D%D1%96%D0%BC%D0%B5%D1%86%D1%8C%D0%BA%D0%B0_%D0%94%D0%B5%D0%BC%D0%BE%D0%BA%D1%80%D0%B0%D1%82%D0%B8%D1%87%D0%BD%D0%B0_%D1%80%D0%B5%D1%81%D0%BF%D1%83%D0%B1%D0%BB%D1%96%D0%BA%D0%B0" TargetMode="External"/><Relationship Id="rId2" Type="http://schemas.openxmlformats.org/officeDocument/2006/relationships/hyperlink" Target="http://uk.wikipedia.org/wiki/1914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D%D0%B0%D1%86%D1%96%D0%BE%D0%BD%D0%B0%D0%BB-%D1%81%D0%BE%D1%86%D1%96%D0%B0%D0%BB%D1%96%D1%81%D1%82%D0%B8%D1%87%D0%BD%D0%B0_%D1%80%D0%BE%D0%B1%D1%96%D1%82%D0%BD%D0%B8%D1%87%D0%B0_%D0%BF%D0%B0%D1%80%D1%82%D1%96%D1%8F_%D0%9D%D1%96%D0%BC%D0%B5%D1%87%D1%87%D0%B8%D0%BD%D0%B8" TargetMode="External"/><Relationship Id="rId11" Type="http://schemas.openxmlformats.org/officeDocument/2006/relationships/hyperlink" Target="http://uk.wikipedia.org/wiki/%D0%A4%D0%B5%D0%B4%D0%B5%D1%80%D0%B0%D1%82%D0%B8%D0%B2%D0%BD%D0%B0_%D0%A0%D0%B5%D1%81%D0%BF%D1%83%D0%B1%D0%BB%D1%96%D0%BA%D0%B0_%D0%9D%D1%96%D0%BC%D0%B5%D1%87%D1%87%D0%B8%D0%BD%D0%B0" TargetMode="External"/><Relationship Id="rId5" Type="http://schemas.openxmlformats.org/officeDocument/2006/relationships/hyperlink" Target="http://uk.wikipedia.org/wiki/1933" TargetMode="External"/><Relationship Id="rId10" Type="http://schemas.openxmlformats.org/officeDocument/2006/relationships/hyperlink" Target="http://uk.wikipedia.org/wiki/%D0%94%D1%80%D1%83%D0%B3%D0%B0_%D1%81%D0%B2%D1%96%D1%82%D0%BE%D0%B2%D0%B0_%D0%B2%D1%96%D0%B9%D0%BD%D0%B0" TargetMode="External"/><Relationship Id="rId4" Type="http://schemas.openxmlformats.org/officeDocument/2006/relationships/hyperlink" Target="http://uk.wikipedia.org/wiki/%D0%92%D0%B5%D0%B9%D0%BC%D0%B0%D1%80%D1%81%D1%8C%D0%BA%D0%B0_%D1%80%D0%B5%D1%81%D0%BF%D1%83%D0%B1%D0%BB%D1%96%D0%BA%D0%B0" TargetMode="External"/><Relationship Id="rId9" Type="http://schemas.openxmlformats.org/officeDocument/2006/relationships/hyperlink" Target="http://uk.wikipedia.org/wiki/1939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hyperlink" Target="http://uk.wikipedia.org/wiki/%D0%9D%D0%94%D0%A0" TargetMode="External"/><Relationship Id="rId7" Type="http://schemas.openxmlformats.org/officeDocument/2006/relationships/hyperlink" Target="http://uk.wikipedia.org/wiki/%D0%97%D0%B0%D1%85%D1%96%D0%B4%D0%BD%D0%B8%D0%B9_%D0%91%D0%B5%D1%80%D0%BB%D1%96%D0%BD" TargetMode="External"/><Relationship Id="rId2" Type="http://schemas.openxmlformats.org/officeDocument/2006/relationships/hyperlink" Target="http://uk.wikipedia.org/wiki/1959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C%D0%B8%D0%BA%D0%B8%D1%82%D0%B0_%D0%A5%D1%80%D1%83%D1%89%D0%BE%D0%B2" TargetMode="External"/><Relationship Id="rId5" Type="http://schemas.openxmlformats.org/officeDocument/2006/relationships/hyperlink" Target="http://uk.wikipedia.org/wiki/%D0%A0%D0%BE%D0%B7%D0%B4%D0%B5%D1%80%D0%B6%D0%B0%D0%B2%D0%BB%D0%B5%D0%BD%D0%BD%D1%8F_%D0%B2%D0%BB%D0%B0%D1%81%D0%BD%D0%BE%D1%81%D1%82%D1%96" TargetMode="External"/><Relationship Id="rId4" Type="http://schemas.openxmlformats.org/officeDocument/2006/relationships/hyperlink" Target="http://uk.wikipedia.org/wiki/%D0%9A%D0%BE%D0%BB%D0%B5%D0%BA%D1%82%D0%B8%D0%B2%D1%96%D0%B7%D0%B0%D1%86%D1%96%D1%8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1%96%D0%B6%D0%B5%D0%BD%D1%86%D1%96" TargetMode="External"/><Relationship Id="rId2" Type="http://schemas.openxmlformats.org/officeDocument/2006/relationships/hyperlink" Target="http://uk.wikipedia.org/wiki/1961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jpeg"/><Relationship Id="rId5" Type="http://schemas.openxmlformats.org/officeDocument/2006/relationships/hyperlink" Target="http://uk.wikipedia.org/wiki/%D0%97%D0%B0%D1%85%D1%96%D0%B4%D0%BD%D0%B8%D0%B9_%D0%91%D0%B5%D1%80%D0%BB%D1%96%D0%BD" TargetMode="External"/><Relationship Id="rId4" Type="http://schemas.openxmlformats.org/officeDocument/2006/relationships/hyperlink" Target="http://uk.wikipedia.org/wiki/%D0%A1%D1%85%D1%96%D0%B4%D0%BD%D0%B8%D0%B9_%D0%91%D0%B5%D1%80%D0%BB%D1%96%D0%B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1%96%D0%B7%D0%B0" TargetMode="External"/><Relationship Id="rId7" Type="http://schemas.openxmlformats.org/officeDocument/2006/relationships/hyperlink" Target="http://uk.wikipedia.org/wiki/%D0%94%D0%B5%D0%BC%D0%BE%D0%BD%D1%81%D1%82%D1%80%D0%B0%D1%86%D1%96%D1%8F" TargetMode="External"/><Relationship Id="rId2" Type="http://schemas.openxmlformats.org/officeDocument/2006/relationships/hyperlink" Target="http://uk.wikipedia.org/wiki/1985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2%D1%8F%D0%BD%D1%8C%D0%B0%D0%BD%D1%8C%D0%BC%D0%B5%D0%BD%D1%8C_(%D0%BF%D0%BB%D0%BE%D1%89%D0%B0)" TargetMode="External"/><Relationship Id="rId5" Type="http://schemas.openxmlformats.org/officeDocument/2006/relationships/hyperlink" Target="http://uk.wikipedia.org/wiki/%D0%A1%D0%BE%D1%86%D1%96%D0%B0%D0%BB%D1%96%D1%81%D1%82%D0%B8%D1%87%D0%BD%D0%B0_%D1%94%D0%B4%D0%B8%D0%BD%D0%B0_%D0%BF%D0%B0%D1%80%D1%82%D1%96%D1%8F_%D0%9D%D1%96%D0%BC%D0%B5%D1%87%D1%87%D0%B8%D0%BD%D0%B8" TargetMode="External"/><Relationship Id="rId4" Type="http://schemas.openxmlformats.org/officeDocument/2006/relationships/hyperlink" Target="http://uk.wikipedia.org/wiki/1989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hyperlink" Target="http://uk.wikipedia.org/wiki/%D0%A4%D0%B5%D0%B4%D0%B5%D1%80%D0%B0%D1%82%D0%B8%D0%B2%D0%BD%D0%B0_%D0%A0%D0%B5%D1%81%D0%BF%D1%83%D0%B1%D0%BB%D1%96%D0%BA%D0%B0_%D0%9D%D1%96%D0%BC%D0%B5%D1%87%D1%87%D0%B8%D0%BD%D0%B0_(%D0%B4%D0%BE_1990)" TargetMode="External"/><Relationship Id="rId7" Type="http://schemas.openxmlformats.org/officeDocument/2006/relationships/hyperlink" Target="http://uk.wikipedia.org/wiki/%D0%A4%D0%A0%D0%9D" TargetMode="External"/><Relationship Id="rId2" Type="http://schemas.openxmlformats.org/officeDocument/2006/relationships/hyperlink" Target="http://uk.wikipedia.org/wiki/199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3_%D0%B6%D0%BE%D0%B2%D1%82%D0%BD%D1%8F" TargetMode="External"/><Relationship Id="rId5" Type="http://schemas.openxmlformats.org/officeDocument/2006/relationships/hyperlink" Target="http://uk.wikipedia.org/w/index.php?title=%D0%9B%D0%BE%D1%82%D0%B0%D1%80_%D0%B4%D0%B5_%D0%9C%D0%B5%D0%B7%D1%8C%D1%94%D1%80&amp;action=edit&amp;redlink=1" TargetMode="External"/><Relationship Id="rId4" Type="http://schemas.openxmlformats.org/officeDocument/2006/relationships/hyperlink" Target="http://uk.wikipedia.org/wiki/%D0%A5%D1%80%D0%B8%D1%81%D1%82%D0%B8%D1%8F%D0%BD%D1%81%D1%8C%D0%BA%D0%BE-%D0%B4%D0%B5%D0%BC%D0%BE%D0%BA%D1%80%D0%B0%D1%82%D0%B8%D1%87%D0%BD%D0%B8%D0%B9_%D1%81%D0%BE%D1%8E%D0%B7_(%D0%9D%D1%96%D0%BC%D0%B5%D1%87%D1%87%D0%B8%D0%BD%D0%B0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Німеччина</a:t>
            </a:r>
            <a:r>
              <a:rPr lang="ru-RU" dirty="0"/>
              <a:t> (</a:t>
            </a:r>
            <a:r>
              <a:rPr lang="ru-RU" b="1" dirty="0" err="1" smtClean="0"/>
              <a:t>Федеративна</a:t>
            </a:r>
            <a:r>
              <a:rPr lang="ru-RU" b="1" dirty="0" smtClean="0"/>
              <a:t> </a:t>
            </a:r>
            <a:r>
              <a:rPr lang="ru-RU" b="1" dirty="0" err="1" smtClean="0"/>
              <a:t>Республіка</a:t>
            </a:r>
            <a:r>
              <a:rPr lang="ru-RU" b="1" dirty="0" smtClean="0"/>
              <a:t> </a:t>
            </a:r>
            <a:r>
              <a:rPr lang="ru-RU" b="1" dirty="0" err="1" smtClean="0"/>
              <a:t>Німеччина</a:t>
            </a:r>
            <a:r>
              <a:rPr lang="ru-RU" dirty="0"/>
              <a:t> (ФРН)</a:t>
            </a:r>
            <a:endParaRPr lang="uk-UA" dirty="0"/>
          </a:p>
        </p:txBody>
      </p:sp>
      <p:pic>
        <p:nvPicPr>
          <p:cNvPr id="1028" name="Picture 4" descr="Файл:Flag of Germany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29000"/>
            <a:ext cx="396044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Файл:Coat of Arms of Germany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242460"/>
            <a:ext cx="2382754" cy="3096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292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43608" y="2708920"/>
            <a:ext cx="7092006" cy="3566120"/>
          </a:xfrm>
        </p:spPr>
        <p:txBody>
          <a:bodyPr>
            <a:normAutofit/>
          </a:bodyPr>
          <a:lstStyle/>
          <a:p>
            <a:r>
              <a:rPr lang="uk-UA" b="0" dirty="0" err="1">
                <a:hlinkClick r:id="rId2" tooltip="Демократія"/>
              </a:rPr>
              <a:t>демократична</a:t>
            </a:r>
            <a:r>
              <a:rPr lang="uk-UA" b="0" dirty="0" err="1"/>
              <a:t> </a:t>
            </a:r>
            <a:r>
              <a:rPr lang="uk-UA" b="0" dirty="0" err="1">
                <a:hlinkClick r:id="rId3" tooltip="Федерація"/>
              </a:rPr>
              <a:t>федеративна</a:t>
            </a:r>
            <a:r>
              <a:rPr lang="uk-UA" b="0" dirty="0"/>
              <a:t> </a:t>
            </a:r>
            <a:r>
              <a:rPr lang="uk-UA" b="0" dirty="0">
                <a:hlinkClick r:id="rId4" tooltip="Республіка"/>
              </a:rPr>
              <a:t>республіка</a:t>
            </a:r>
            <a:r>
              <a:rPr lang="uk-UA" b="0" dirty="0"/>
              <a:t> у центрі </a:t>
            </a:r>
            <a:r>
              <a:rPr lang="uk-UA" b="0" dirty="0">
                <a:hlinkClick r:id="rId5" tooltip="Європа"/>
              </a:rPr>
              <a:t>Європи</a:t>
            </a:r>
            <a:r>
              <a:rPr lang="uk-UA" b="0" dirty="0"/>
              <a:t>. </a:t>
            </a:r>
            <a:r>
              <a:rPr lang="uk-UA" b="0" dirty="0" smtClean="0"/>
              <a:t>столиця </a:t>
            </a:r>
            <a:r>
              <a:rPr lang="uk-UA" b="0" dirty="0"/>
              <a:t>і найбільше місто к</a:t>
            </a:r>
            <a:r>
              <a:rPr lang="uk-UA" b="0" dirty="0" err="1"/>
              <a:t>раїни —</a:t>
            </a:r>
            <a:r>
              <a:rPr lang="uk-UA" b="0" dirty="0"/>
              <a:t> </a:t>
            </a:r>
            <a:r>
              <a:rPr lang="uk-UA" b="0" dirty="0">
                <a:hlinkClick r:id="rId6" tooltip="Берлін"/>
              </a:rPr>
              <a:t>Берлін</a:t>
            </a:r>
            <a:r>
              <a:rPr lang="uk-UA" b="0" dirty="0"/>
              <a:t>. Німеччина займає площу 357 021 </a:t>
            </a:r>
            <a:r>
              <a:rPr lang="uk-UA" b="0" dirty="0" err="1"/>
              <a:t>км²</a:t>
            </a:r>
            <a:r>
              <a:rPr lang="uk-UA" b="0" dirty="0"/>
              <a:t> і має головним чином помірний сезонний клімат. Маючи 81.8 мільйонів жителів, це країна з найбільшим населенням </a:t>
            </a:r>
            <a:r>
              <a:rPr lang="uk-UA" b="0" dirty="0" err="1"/>
              <a:t>і</a:t>
            </a:r>
            <a:r>
              <a:rPr lang="uk-UA" b="0" dirty="0" err="1">
                <a:hlinkClick r:id="rId7" tooltip="Список країн за ВВП (ПКС)"/>
              </a:rPr>
              <a:t>найбільшою</a:t>
            </a:r>
            <a:r>
              <a:rPr lang="uk-UA" b="0" dirty="0">
                <a:hlinkClick r:id="rId7" tooltip="Список країн за ВВП (ПКС)"/>
              </a:rPr>
              <a:t> </a:t>
            </a:r>
            <a:r>
              <a:rPr lang="uk-UA" b="0" dirty="0" err="1">
                <a:hlinkClick r:id="rId7" tooltip="Список країн за ВВП (ПКС)"/>
              </a:rPr>
              <a:t>економікою</a:t>
            </a:r>
            <a:r>
              <a:rPr lang="uk-UA" b="0" dirty="0" err="1"/>
              <a:t> в </a:t>
            </a:r>
            <a:r>
              <a:rPr lang="uk-UA" b="0" dirty="0" err="1">
                <a:hlinkClick r:id="rId8" tooltip="Європейський Союз"/>
              </a:rPr>
              <a:t>Єв</a:t>
            </a:r>
            <a:r>
              <a:rPr lang="uk-UA" b="0" dirty="0">
                <a:hlinkClick r:id="rId8" tooltip="Європейський Союз"/>
              </a:rPr>
              <a:t>ропейському союзі</a:t>
            </a:r>
            <a:r>
              <a:rPr lang="uk-UA" b="0" dirty="0"/>
              <a:t>. Це одна з головних політичних сил на Європейському континенті і технологічний лідер в багатьох галузях.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1704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51520" y="2492896"/>
            <a:ext cx="3059558" cy="3744416"/>
          </a:xfrm>
        </p:spPr>
        <p:txBody>
          <a:bodyPr>
            <a:normAutofit/>
          </a:bodyPr>
          <a:lstStyle/>
          <a:p>
            <a:r>
              <a:rPr lang="uk-UA" b="0" dirty="0" smtClean="0"/>
              <a:t>Німеччина поділена на 16 політико-адміністративних </a:t>
            </a:r>
            <a:r>
              <a:rPr lang="uk-UA" b="0" dirty="0" err="1" smtClean="0"/>
              <a:t>територій — </a:t>
            </a:r>
            <a:r>
              <a:rPr lang="uk-UA" b="0" dirty="0" smtClean="0">
                <a:hlinkClick r:id="rId2" tooltip="Федеральна земля"/>
              </a:rPr>
              <a:t>федеральні землі</a:t>
            </a:r>
            <a:r>
              <a:rPr lang="uk-UA" b="0" dirty="0" smtClean="0"/>
              <a:t>. Останні в свою чергу діляться на 439 </a:t>
            </a:r>
            <a:r>
              <a:rPr lang="uk-UA" b="0" dirty="0" smtClean="0">
                <a:hlinkClick r:id="rId3" tooltip="Район (Німеччина)"/>
              </a:rPr>
              <a:t>районів</a:t>
            </a:r>
            <a:r>
              <a:rPr lang="uk-UA" b="0" dirty="0" smtClean="0"/>
              <a:t> (</a:t>
            </a:r>
            <a:r>
              <a:rPr lang="uk-UA" b="0" dirty="0" smtClean="0">
                <a:hlinkClick r:id="rId4" tooltip="Німецька мова"/>
              </a:rPr>
              <a:t>нім.</a:t>
            </a:r>
            <a:r>
              <a:rPr lang="uk-UA" b="0" dirty="0" smtClean="0"/>
              <a:t> </a:t>
            </a:r>
            <a:r>
              <a:rPr lang="en-US" b="0" i="1" dirty="0" err="1" smtClean="0"/>
              <a:t>Kreise</a:t>
            </a:r>
            <a:r>
              <a:rPr lang="en-US" b="0" dirty="0" smtClean="0"/>
              <a:t>) </a:t>
            </a:r>
            <a:r>
              <a:rPr lang="uk-UA" b="0" dirty="0" smtClean="0"/>
              <a:t>і міських округів (</a:t>
            </a:r>
            <a:r>
              <a:rPr lang="uk-UA" b="0" dirty="0" smtClean="0">
                <a:hlinkClick r:id="rId4" tooltip="Німецька мова"/>
              </a:rPr>
              <a:t>нім.</a:t>
            </a:r>
            <a:r>
              <a:rPr lang="en-US" b="0" i="1" dirty="0" err="1" smtClean="0"/>
              <a:t>kreisfreie</a:t>
            </a:r>
            <a:r>
              <a:rPr lang="en-US" b="0" i="1" dirty="0" smtClean="0"/>
              <a:t> </a:t>
            </a:r>
            <a:r>
              <a:rPr lang="en-US" b="0" i="1" dirty="0" err="1" smtClean="0"/>
              <a:t>Städte</a:t>
            </a:r>
            <a:r>
              <a:rPr lang="en-US" b="0" dirty="0" smtClean="0"/>
              <a:t>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Адміністративний устрій</a:t>
            </a:r>
            <a:br>
              <a:rPr lang="uk-UA" dirty="0"/>
            </a:br>
            <a:endParaRPr lang="uk-UA" dirty="0"/>
          </a:p>
        </p:txBody>
      </p:sp>
      <p:pic>
        <p:nvPicPr>
          <p:cNvPr id="2052" name="Picture 4" descr="Karte Bundesrepublik Deutschland.sv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438509"/>
            <a:ext cx="285750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oat of arms of Lower Saxony.sv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706" y="3631305"/>
            <a:ext cx="142875" cy="16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Bremen Wappen(Mittel).sv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246304"/>
            <a:ext cx="142875" cy="19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oat of arms of Hamburg.sv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107" y="3077632"/>
            <a:ext cx="142875" cy="200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oat of arms of Mecklenburg-Western Pomerania (great).svg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302" y="3001432"/>
            <a:ext cx="142875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Wappen Sachsen-Anhalt.svg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659" y="4013160"/>
            <a:ext cx="142875" cy="17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Coat of arms of Saxony.svg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352104"/>
            <a:ext cx="142875" cy="16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Brandenburg Wappen.svg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562" y="3351080"/>
            <a:ext cx="142875" cy="17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Coat of arms of Berlin.svg">
            <a:hlinkClick r:id="rId21"/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437" y="3566485"/>
            <a:ext cx="142875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Coat of arms of Thuringia.svg">
            <a:hlinkClick r:id="rId23"/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52758"/>
            <a:ext cx="142875" cy="16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Coat of arms of Hesse.svg">
            <a:hlinkClick r:id="rId25"/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231" y="4603306"/>
            <a:ext cx="142875" cy="17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Coat of arms of North Rhine-Westfalia.svg">
            <a:hlinkClick r:id="rId27"/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508" y="4022685"/>
            <a:ext cx="142875" cy="16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Picture 28" descr="Coat of arms of Rhineland-Palatinate.svg">
            <a:hlinkClick r:id="rId29"/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375" y="4770538"/>
            <a:ext cx="142875" cy="17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8" name="Picture 30" descr="Bayern Wappen.svg">
            <a:hlinkClick r:id="rId31"/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267" y="5527246"/>
            <a:ext cx="142875" cy="19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0" name="Picture 32" descr="Coat of arms of Baden-Württemberg (lesser).svg">
            <a:hlinkClick r:id="rId33"/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232" y="5614808"/>
            <a:ext cx="142875" cy="200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2" name="Picture 34" descr="Wappen des Saarlands.svg">
            <a:hlinkClick r:id="rId35"/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946" y="5158313"/>
            <a:ext cx="142875" cy="17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4" name="Picture 36" descr="Coat of arms of Schleswig-Holstein.svg">
            <a:hlinkClick r:id="rId37"/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706" y="2582525"/>
            <a:ext cx="1428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196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83568" y="2708920"/>
            <a:ext cx="7920880" cy="3672408"/>
          </a:xfrm>
        </p:spPr>
        <p:txBody>
          <a:bodyPr>
            <a:normAutofit fontScale="92500" lnSpcReduction="20000"/>
          </a:bodyPr>
          <a:lstStyle/>
          <a:p>
            <a:r>
              <a:rPr lang="uk-UA" b="0" dirty="0">
                <a:latin typeface="Arial" pitchFamily="34" charset="0"/>
                <a:cs typeface="Arial" pitchFamily="34" charset="0"/>
                <a:hlinkClick r:id="rId2" tooltip="1914"/>
              </a:rPr>
              <a:t>1914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 року Німеччина вступила в </a:t>
            </a:r>
            <a:r>
              <a:rPr lang="uk-UA" b="0" dirty="0">
                <a:latin typeface="Arial" pitchFamily="34" charset="0"/>
                <a:cs typeface="Arial" pitchFamily="34" charset="0"/>
                <a:hlinkClick r:id="rId3" tooltip="Перша світова війна"/>
              </a:rPr>
              <a:t>Першу світову війну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, програш у якій привів до краху імперії і створення так </a:t>
            </a:r>
            <a:r>
              <a:rPr lang="uk-UA" b="0" dirty="0" err="1">
                <a:latin typeface="Arial" pitchFamily="34" charset="0"/>
                <a:cs typeface="Arial" pitchFamily="34" charset="0"/>
              </a:rPr>
              <a:t>званої </a:t>
            </a:r>
            <a:r>
              <a:rPr lang="uk-UA" b="0" dirty="0" err="1">
                <a:latin typeface="Arial" pitchFamily="34" charset="0"/>
                <a:cs typeface="Arial" pitchFamily="34" charset="0"/>
                <a:hlinkClick r:id="rId4" tooltip="Веймарська республіка"/>
              </a:rPr>
              <a:t>Вейм</a:t>
            </a:r>
            <a:r>
              <a:rPr lang="uk-UA" b="0" dirty="0">
                <a:latin typeface="Arial" pitchFamily="34" charset="0"/>
                <a:cs typeface="Arial" pitchFamily="34" charset="0"/>
                <a:hlinkClick r:id="rId4" tooltip="Веймарська республіка"/>
              </a:rPr>
              <a:t>арської республіки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b="0" dirty="0">
                <a:latin typeface="Arial" pitchFamily="34" charset="0"/>
                <a:cs typeface="Arial" pitchFamily="34" charset="0"/>
                <a:hlinkClick r:id="rId5" tooltip="1933"/>
              </a:rPr>
              <a:t>1933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 року канцлером Німеччини призначений вождь </a:t>
            </a:r>
            <a:r>
              <a:rPr lang="uk-UA" b="0" dirty="0">
                <a:latin typeface="Arial" pitchFamily="34" charset="0"/>
                <a:cs typeface="Arial" pitchFamily="34" charset="0"/>
                <a:hlinkClick r:id="rId6" tooltip="Націонал-соціалістична робітнича партія Німеччини"/>
              </a:rPr>
              <a:t>Німецької націонал-соціалістичної робітничої партії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 </a:t>
            </a:r>
            <a:r>
              <a:rPr lang="uk-UA" b="0" dirty="0">
                <a:latin typeface="Arial" pitchFamily="34" charset="0"/>
                <a:cs typeface="Arial" pitchFamily="34" charset="0"/>
                <a:hlinkClick r:id="rId7" tooltip="Адольф Гітлер"/>
              </a:rPr>
              <a:t>Адольф Гітлер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, при якому Німеччина проводила агресивну експансіоністську </a:t>
            </a:r>
            <a:r>
              <a:rPr lang="uk-UA" b="0" dirty="0" err="1">
                <a:latin typeface="Arial" pitchFamily="34" charset="0"/>
                <a:cs typeface="Arial" pitchFamily="34" charset="0"/>
              </a:rPr>
              <a:t>і </a:t>
            </a:r>
            <a:r>
              <a:rPr lang="uk-UA" b="0" dirty="0" err="1">
                <a:latin typeface="Arial" pitchFamily="34" charset="0"/>
                <a:cs typeface="Arial" pitchFamily="34" charset="0"/>
                <a:hlinkClick r:id="rId8" tooltip="Реваншизм"/>
              </a:rPr>
              <a:t>реваншистську</a:t>
            </a:r>
            <a:r>
              <a:rPr lang="uk-UA" b="0" dirty="0" err="1">
                <a:latin typeface="Arial" pitchFamily="34" charset="0"/>
                <a:cs typeface="Arial" pitchFamily="34" charset="0"/>
              </a:rPr>
              <a:t> політи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ку, яка в </a:t>
            </a:r>
            <a:r>
              <a:rPr lang="uk-UA" b="0" dirty="0">
                <a:latin typeface="Arial" pitchFamily="34" charset="0"/>
                <a:cs typeface="Arial" pitchFamily="34" charset="0"/>
                <a:hlinkClick r:id="rId9" tooltip="1939"/>
              </a:rPr>
              <a:t>1939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 році призвела до </a:t>
            </a:r>
            <a:r>
              <a:rPr lang="uk-UA" b="0" dirty="0">
                <a:latin typeface="Arial" pitchFamily="34" charset="0"/>
                <a:cs typeface="Arial" pitchFamily="34" charset="0"/>
                <a:hlinkClick r:id="rId10" tooltip="Друга світова війна"/>
              </a:rPr>
              <a:t>Другої світової війни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b="0" dirty="0">
                <a:latin typeface="Arial" pitchFamily="34" charset="0"/>
                <a:cs typeface="Arial" pitchFamily="34" charset="0"/>
              </a:rPr>
              <a:t>Після того, як Німеччина зазнала поразки у </a:t>
            </a:r>
            <a:r>
              <a:rPr lang="uk-UA" b="0" dirty="0">
                <a:latin typeface="Arial" pitchFamily="34" charset="0"/>
                <a:cs typeface="Arial" pitchFamily="34" charset="0"/>
                <a:hlinkClick r:id="rId10" tooltip="Друга світова війна"/>
              </a:rPr>
              <a:t>Другій світовій війні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, її державність була призупинена, від території Німеччини відокремлені великі території, а решта була розділена на 4 зони окупації: радянську, американську, британську та французьку. 1949 року на територіях американської, британської та французької зон окупації створена </a:t>
            </a:r>
            <a:r>
              <a:rPr lang="uk-UA" b="0" dirty="0">
                <a:latin typeface="Arial" pitchFamily="34" charset="0"/>
                <a:cs typeface="Arial" pitchFamily="34" charset="0"/>
                <a:hlinkClick r:id="rId11" tooltip="Федеративна Республіка Німеччина"/>
              </a:rPr>
              <a:t>Федеративна Республіка Німеччина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 (ФРН), на території радянської зони </a:t>
            </a:r>
            <a:r>
              <a:rPr lang="uk-UA" b="0" dirty="0" err="1">
                <a:latin typeface="Arial" pitchFamily="34" charset="0"/>
                <a:cs typeface="Arial" pitchFamily="34" charset="0"/>
              </a:rPr>
              <a:t>окупації —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 </a:t>
            </a:r>
            <a:r>
              <a:rPr lang="uk-UA" b="0" dirty="0">
                <a:latin typeface="Arial" pitchFamily="34" charset="0"/>
                <a:cs typeface="Arial" pitchFamily="34" charset="0"/>
                <a:hlinkClick r:id="rId12" tooltip="Німецька Демократична республіка"/>
              </a:rPr>
              <a:t>Німецька Демократична республіка</a:t>
            </a:r>
            <a:r>
              <a:rPr lang="uk-UA" b="0" dirty="0">
                <a:latin typeface="Arial" pitchFamily="34" charset="0"/>
                <a:cs typeface="Arial" pitchFamily="34" charset="0"/>
              </a:rPr>
              <a:t> (НДР).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Новітній період</a:t>
            </a:r>
            <a:br>
              <a:rPr lang="uk-UA" b="1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5639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23528" y="2492896"/>
            <a:ext cx="4176464" cy="3816424"/>
          </a:xfrm>
        </p:spPr>
        <p:txBody>
          <a:bodyPr>
            <a:normAutofit/>
          </a:bodyPr>
          <a:lstStyle/>
          <a:p>
            <a:r>
              <a:rPr lang="uk-UA" b="0" dirty="0">
                <a:hlinkClick r:id="rId2" tooltip="1959"/>
              </a:rPr>
              <a:t>1959</a:t>
            </a:r>
            <a:r>
              <a:rPr lang="uk-UA" b="0" dirty="0"/>
              <a:t> року </a:t>
            </a:r>
            <a:r>
              <a:rPr lang="uk-UA" b="0" dirty="0" err="1"/>
              <a:t>у </a:t>
            </a:r>
            <a:r>
              <a:rPr lang="uk-UA" b="0" dirty="0" err="1">
                <a:hlinkClick r:id="rId3" tooltip="НДР"/>
              </a:rPr>
              <a:t>НДР</a:t>
            </a:r>
            <a:r>
              <a:rPr lang="uk-UA" b="0" dirty="0" err="1"/>
              <a:t> почалася </a:t>
            </a:r>
            <a:r>
              <a:rPr lang="uk-UA" b="0" dirty="0" err="1">
                <a:hlinkClick r:id="rId4" tooltip="Колективізація"/>
              </a:rPr>
              <a:t>колективізація</a:t>
            </a:r>
            <a:r>
              <a:rPr lang="uk-UA" b="0" dirty="0" err="1"/>
              <a:t> сільсько</a:t>
            </a:r>
            <a:r>
              <a:rPr lang="uk-UA" b="0" dirty="0"/>
              <a:t>го господарства та </a:t>
            </a:r>
            <a:r>
              <a:rPr lang="uk-UA" b="0" dirty="0">
                <a:hlinkClick r:id="rId5" tooltip="Роздержавлення власності"/>
              </a:rPr>
              <a:t>роздержавлення</a:t>
            </a:r>
            <a:r>
              <a:rPr lang="uk-UA" b="0" dirty="0"/>
              <a:t> численних дрібних </a:t>
            </a:r>
            <a:r>
              <a:rPr lang="uk-UA" b="0" dirty="0" smtClean="0"/>
              <a:t>підприємств. На </a:t>
            </a:r>
            <a:r>
              <a:rPr lang="uk-UA" b="0" dirty="0"/>
              <a:t>підтримку Східної Німеччини </a:t>
            </a:r>
            <a:r>
              <a:rPr lang="uk-UA" b="0" dirty="0">
                <a:hlinkClick r:id="rId6" tooltip="Микита Хрущов"/>
              </a:rPr>
              <a:t>Микита Хрущов</a:t>
            </a:r>
            <a:r>
              <a:rPr lang="uk-UA" b="0" dirty="0"/>
              <a:t> вимагав від західних держав фактичного її визнання, погрожуючи закрити доступ до </a:t>
            </a:r>
            <a:r>
              <a:rPr lang="uk-UA" b="0" dirty="0">
                <a:hlinkClick r:id="rId7" tooltip="Західний Берлін"/>
              </a:rPr>
              <a:t>Західного Берліна</a:t>
            </a:r>
            <a:r>
              <a:rPr lang="uk-UA" b="0" dirty="0"/>
              <a:t>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Берлінська стіна</a:t>
            </a:r>
            <a:br>
              <a:rPr lang="uk-UA" b="1" dirty="0"/>
            </a:br>
            <a:endParaRPr lang="uk-UA" dirty="0"/>
          </a:p>
        </p:txBody>
      </p:sp>
      <p:pic>
        <p:nvPicPr>
          <p:cNvPr id="5122" name="Picture 2" descr="Файл:Berlinermauer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820" y="2852936"/>
            <a:ext cx="3960440" cy="297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722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51520" y="2564904"/>
            <a:ext cx="4176464" cy="3744416"/>
          </a:xfrm>
        </p:spPr>
        <p:txBody>
          <a:bodyPr>
            <a:normAutofit fontScale="92500" lnSpcReduction="20000"/>
          </a:bodyPr>
          <a:lstStyle/>
          <a:p>
            <a:r>
              <a:rPr lang="uk-UA" b="0" dirty="0"/>
              <a:t>Однак до 1970-х років «захід» відмовлявся визнати НДР, наполягаючи на об'єднанні Німеччини відповідно до повоєнних домовленостей. Водночас все більше мешканців Східної Німеччини (НДР) іммігрувало у Західну (ФРН), </a:t>
            </a:r>
            <a:r>
              <a:rPr lang="uk-UA" b="0" dirty="0">
                <a:hlinkClick r:id="rId2" tooltip="1961"/>
              </a:rPr>
              <a:t>1961</a:t>
            </a:r>
            <a:r>
              <a:rPr lang="uk-UA" b="0" dirty="0"/>
              <a:t> року — близько 207 тисяч громадян. У серпні того самого року уряд НДР, аби блокувати потік </a:t>
            </a:r>
            <a:r>
              <a:rPr lang="uk-UA" b="0" dirty="0">
                <a:hlinkClick r:id="rId3" tooltip="Біженці"/>
              </a:rPr>
              <a:t>біженців</a:t>
            </a:r>
            <a:r>
              <a:rPr lang="uk-UA" b="0" dirty="0"/>
              <a:t>, наказав спорудити бетонну стіну і загородження з колючого дроту </a:t>
            </a:r>
            <a:r>
              <a:rPr lang="uk-UA" b="0" dirty="0" err="1"/>
              <a:t>між </a:t>
            </a:r>
            <a:r>
              <a:rPr lang="uk-UA" b="0" dirty="0" err="1">
                <a:hlinkClick r:id="rId4" tooltip="Східний Берлін"/>
              </a:rPr>
              <a:t>Східним</a:t>
            </a:r>
            <a:r>
              <a:rPr lang="uk-UA" b="0" dirty="0" err="1"/>
              <a:t> і </a:t>
            </a:r>
            <a:r>
              <a:rPr lang="uk-UA" b="0" dirty="0" err="1">
                <a:hlinkClick r:id="rId5" tooltip="Західний Берлін"/>
              </a:rPr>
              <a:t>Захі</a:t>
            </a:r>
            <a:r>
              <a:rPr lang="uk-UA" b="0" dirty="0">
                <a:hlinkClick r:id="rId5" tooltip="Західний Берлін"/>
              </a:rPr>
              <a:t>дним Берліном</a:t>
            </a:r>
            <a:r>
              <a:rPr lang="uk-UA" b="0" dirty="0"/>
              <a:t>.</a:t>
            </a:r>
            <a:endParaRPr lang="uk-UA" dirty="0"/>
          </a:p>
          <a:p>
            <a:endParaRPr lang="uk-UA" dirty="0"/>
          </a:p>
        </p:txBody>
      </p:sp>
      <p:pic>
        <p:nvPicPr>
          <p:cNvPr id="7172" name="Picture 4" descr="http://blogs.tn.com.ar/eldesagradable/files/2011/10/1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708920"/>
            <a:ext cx="4032448" cy="31706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839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971600" y="2708920"/>
            <a:ext cx="7128792" cy="3456384"/>
          </a:xfrm>
        </p:spPr>
        <p:txBody>
          <a:bodyPr>
            <a:normAutofit fontScale="92500" lnSpcReduction="10000"/>
          </a:bodyPr>
          <a:lstStyle/>
          <a:p>
            <a:r>
              <a:rPr lang="uk-UA" b="0" dirty="0">
                <a:hlinkClick r:id="rId2" tooltip="1985"/>
              </a:rPr>
              <a:t>1985</a:t>
            </a:r>
            <a:r>
              <a:rPr lang="uk-UA" b="0" dirty="0"/>
              <a:t> року близько 400 тисяч громадян НДР подали заяву про видачу постійної виїзної </a:t>
            </a:r>
            <a:r>
              <a:rPr lang="uk-UA" b="0" dirty="0">
                <a:hlinkClick r:id="rId3" tooltip="Віза"/>
              </a:rPr>
              <a:t>візи</a:t>
            </a:r>
            <a:r>
              <a:rPr lang="uk-UA" b="0" dirty="0"/>
              <a:t>. Представники інтелігенції та церковні діячі вже відкрито критикували режим за відсутність політичних і культурних свобод. Невдоволення більшості східнонімецьких громадян урядом досягло </a:t>
            </a:r>
            <a:r>
              <a:rPr lang="uk-UA" b="0" dirty="0" err="1"/>
              <a:t>кульмінац</a:t>
            </a:r>
            <a:r>
              <a:rPr lang="uk-UA" b="0" dirty="0"/>
              <a:t>ії </a:t>
            </a:r>
            <a:r>
              <a:rPr lang="uk-UA" b="0" dirty="0">
                <a:hlinkClick r:id="rId4" tooltip="1989"/>
              </a:rPr>
              <a:t>1989</a:t>
            </a:r>
            <a:r>
              <a:rPr lang="uk-UA" b="0" dirty="0"/>
              <a:t> року. У той час, коли сусідні держави намагались лібералізувати свої режими,</a:t>
            </a:r>
            <a:r>
              <a:rPr lang="uk-UA" b="0" dirty="0">
                <a:hlinkClick r:id="rId5" tooltip="Соціалістична єдина партія Німеччини"/>
              </a:rPr>
              <a:t>Соціалістична єдина партія Німеччини</a:t>
            </a:r>
            <a:r>
              <a:rPr lang="uk-UA" b="0" dirty="0"/>
              <a:t> вітала жорстоке придушення демонстрації китайських студентів у червні 1989 на </a:t>
            </a:r>
            <a:r>
              <a:rPr lang="uk-UA" b="0" dirty="0">
                <a:hlinkClick r:id="rId6" tooltip="Тяньаньмень (площа)"/>
              </a:rPr>
              <a:t>площі </a:t>
            </a:r>
            <a:r>
              <a:rPr lang="uk-UA" b="0" dirty="0" err="1">
                <a:hlinkClick r:id="rId6" tooltip="Тяньаньмень (площа)"/>
              </a:rPr>
              <a:t>Тяньаньмень</a:t>
            </a:r>
            <a:r>
              <a:rPr lang="uk-UA" b="0" dirty="0"/>
              <a:t>. Наприкінці того самого року громадянське невдоволення вилилося в </a:t>
            </a:r>
            <a:r>
              <a:rPr lang="uk-UA" b="0" dirty="0" err="1"/>
              <a:t>колосальні </a:t>
            </a:r>
            <a:r>
              <a:rPr lang="uk-UA" b="0" dirty="0" err="1">
                <a:hlinkClick r:id="rId7" tooltip="Демонстрація"/>
              </a:rPr>
              <a:t>демонстрац</a:t>
            </a:r>
            <a:r>
              <a:rPr lang="uk-UA" b="0" dirty="0">
                <a:hlinkClick r:id="rId7" tooltip="Демонстрація"/>
              </a:rPr>
              <a:t>ії</a:t>
            </a:r>
            <a:r>
              <a:rPr lang="uk-UA" b="0" dirty="0"/>
              <a:t> протесту в самій НДР.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Об'єднання Німеччини</a:t>
            </a:r>
            <a:br>
              <a:rPr lang="uk-UA" b="1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4496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95536" y="2492896"/>
            <a:ext cx="4392488" cy="3960440"/>
          </a:xfrm>
        </p:spPr>
        <p:txBody>
          <a:bodyPr>
            <a:normAutofit fontScale="92500" lnSpcReduction="20000"/>
          </a:bodyPr>
          <a:lstStyle/>
          <a:p>
            <a:r>
              <a:rPr lang="uk-UA" b="0" dirty="0"/>
              <a:t>У березні </a:t>
            </a:r>
            <a:r>
              <a:rPr lang="uk-UA" b="0" dirty="0">
                <a:hlinkClick r:id="rId2" tooltip="1990"/>
              </a:rPr>
              <a:t>1990</a:t>
            </a:r>
            <a:r>
              <a:rPr lang="uk-UA" b="0" dirty="0"/>
              <a:t> року громадяни НДР взяли участь у перших виборах за останні 58 років. Перемогу здобув блок партій, близький до</a:t>
            </a:r>
            <a:r>
              <a:rPr lang="uk-UA" b="0" dirty="0">
                <a:hlinkClick r:id="rId3" tooltip="Федеративна Республіка Німеччина (до 1990)"/>
              </a:rPr>
              <a:t>західнонімецького</a:t>
            </a:r>
            <a:r>
              <a:rPr lang="uk-UA" b="0" dirty="0"/>
              <a:t> </a:t>
            </a:r>
            <a:r>
              <a:rPr lang="uk-UA" b="0" dirty="0">
                <a:hlinkClick r:id="rId4" tooltip="Християнсько-демократичний союз (Німеччина)"/>
              </a:rPr>
              <a:t>Християнсько-демократичного союзу</a:t>
            </a:r>
            <a:r>
              <a:rPr lang="uk-UA" b="0" dirty="0"/>
              <a:t>, який виступав за об'єднання Німеччини. Першим обраним прем'єр-міністром НДР </a:t>
            </a:r>
            <a:r>
              <a:rPr lang="uk-UA" b="0" dirty="0" err="1"/>
              <a:t>став </a:t>
            </a:r>
            <a:r>
              <a:rPr lang="uk-UA" b="0" dirty="0" err="1">
                <a:hlinkClick r:id="rId5" tooltip="Лотар де Мезьєр (ще не написана)"/>
              </a:rPr>
              <a:t>Лотар</a:t>
            </a:r>
            <a:r>
              <a:rPr lang="uk-UA" b="0" dirty="0">
                <a:hlinkClick r:id="rId5" tooltip="Лотар де Мезьєр (ще не написана)"/>
              </a:rPr>
              <a:t> де </a:t>
            </a:r>
            <a:r>
              <a:rPr lang="uk-UA" b="0" dirty="0" err="1">
                <a:hlinkClick r:id="rId5" tooltip="Лотар де Мезьєр (ще не написана)"/>
              </a:rPr>
              <a:t>Мезьєр</a:t>
            </a:r>
            <a:r>
              <a:rPr lang="uk-UA" b="0" dirty="0"/>
              <a:t>, під його керівництвом здійснені важливі зміни, зокрема відновлені 5 федеральних земель (ліквідовані 1952 року), а </a:t>
            </a:r>
            <a:r>
              <a:rPr lang="uk-UA" b="0" dirty="0">
                <a:hlinkClick r:id="rId6" tooltip="3 жовтня"/>
              </a:rPr>
              <a:t>3 жовтня</a:t>
            </a:r>
            <a:r>
              <a:rPr lang="uk-UA" b="0" dirty="0"/>
              <a:t> </a:t>
            </a:r>
            <a:r>
              <a:rPr lang="uk-UA" b="0" dirty="0">
                <a:hlinkClick r:id="rId2" tooltip="1990"/>
              </a:rPr>
              <a:t>1990</a:t>
            </a:r>
            <a:r>
              <a:rPr lang="uk-UA" b="0" dirty="0"/>
              <a:t> року НДР припинила самостійне існування і була включена до складу </a:t>
            </a:r>
            <a:r>
              <a:rPr lang="uk-UA" b="0" dirty="0">
                <a:hlinkClick r:id="rId7" tooltip="ФРН"/>
              </a:rPr>
              <a:t>ФРН</a:t>
            </a:r>
            <a:r>
              <a:rPr lang="uk-UA" b="0" dirty="0"/>
              <a:t>.</a:t>
            </a:r>
            <a:endParaRPr lang="uk-UA" dirty="0"/>
          </a:p>
        </p:txBody>
      </p:sp>
      <p:pic>
        <p:nvPicPr>
          <p:cNvPr id="6146" name="Picture 2" descr="http://1.bp.blogspot.com/-KYOBcpcDDqA/TxtWbDZNpJI/AAAAAAAAAeM/qvIkfmCM2aw/s400/%25D0%259E%25D0%25B1%2527%25D1%2594%25D0%25B4%25D0%25BD%25D0%25B0%25D0%25BD%25D0%25BD%25D1%258F+%25D0%259D%25D1%2596%25D0%25BC%25D0%25B5%25D1%2586%25D1%258C%25D0%25BA%25D0%25B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92896"/>
            <a:ext cx="3518232" cy="362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747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</TotalTime>
  <Words>56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Німеччина (Федеративна Республіка Німеччина (ФРН)</vt:lpstr>
      <vt:lpstr>Презентация PowerPoint</vt:lpstr>
      <vt:lpstr>Адміністративний устрій </vt:lpstr>
      <vt:lpstr>Новітній період </vt:lpstr>
      <vt:lpstr>Берлінська стіна </vt:lpstr>
      <vt:lpstr>Презентация PowerPoint</vt:lpstr>
      <vt:lpstr>Об'єднання Німеччини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Німеччина (Федеративна Республіка Німеччина (ФРН)</dc:title>
  <dc:creator>Алексей</dc:creator>
  <cp:lastModifiedBy>Алексей</cp:lastModifiedBy>
  <cp:revision>6</cp:revision>
  <dcterms:created xsi:type="dcterms:W3CDTF">2013-11-23T10:43:24Z</dcterms:created>
  <dcterms:modified xsi:type="dcterms:W3CDTF">2013-11-23T11:36:05Z</dcterms:modified>
</cp:coreProperties>
</file>