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esktop\800px-ВП_Буков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32"/>
            <a:ext cx="9144000" cy="68520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501122" cy="221457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>
                <a:solidFill>
                  <a:srgbClr val="92D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Горнолыжный курорт Буковель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esktop\3_1282312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Горнолыжный курорт Буковель находится у подножья одноименной горы, в с.Поляниця Яремчанского горсовета, на высоте 900 метров над уровнем моря, за 30 км от г.Яремче, и 100 км. от Ивано-Франковска. Сказочные пейзажи, кристально чистый воздух, уникальные памятники истории и культуры, самобытные черты народного исскусства привлекают гостей.</a:t>
            </a:r>
            <a:endParaRPr lang="ru-RU" sz="2800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esktop\1_1282312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3653"/>
            <a:ext cx="9144000" cy="69716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Рядом находятся две высокие горы Синяк (1665 м) и Хомяк (1542 м), соединенные между собой полониной, которые в силу своей доступности очень привлекательны для восхождений широкому кругу любителей активного отдыха</a:t>
            </a:r>
            <a:r>
              <a:rPr lang="ru-RU" sz="2800" dirty="0" smtClean="0">
                <a:solidFill>
                  <a:srgbClr val="00B0F0"/>
                </a:solidFill>
              </a:rPr>
              <a:t>.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esktop\dd612cb2facaf7335b00caf10da0be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4"/>
            <a:ext cx="9144000" cy="68596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Лыжные трасы оборудованы на специально подготовленных склонах с травяной основой. Все трасы укомплектованы снеговыми пушками и защищены от прямого попадания солнечных лучей, благодаря чему снег держится значительно дольше, чем в других местах. Трасы подготавливают к катанию специальной «снегонабрасывающей» и «снегоутрамбовующей» техникой. Освещение склонов позволяет кататься и в вечернее время. 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Desktop\d81ff2796db97b58a6aa7f00b8b00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46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 туристическом комплексе Буковель работают пункты проката снаряжения, камеры хранения, пункты для переодевания, санузлы, ski-сервисные центры. Спортивные магазины предлагают все, что нужно для активного отдыха. Также здесь действует лыжная школа, где каждый найдет для себя соответствующую группу и курс обучения под руководством опытных инструкторов-горнолыжников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ru-RU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Отдых на горнолыжном курорте «Буковель» будет полезен для людей любого возраста. Климат Украинских Карпат, чистый воздух, родниковая вода, пейзажи радующие глаз в любое время года положительно влияют на все системы организма. </a:t>
            </a:r>
            <a:endParaRPr lang="ru-RU" sz="2800" dirty="0">
              <a:solidFill>
                <a:schemeClr val="accent3">
                  <a:lumMod val="20000"/>
                  <a:lumOff val="8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7170" name="Picture 2" descr="E:\Desktop\800px-ВП_Буковель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643446"/>
            <a:ext cx="2987056" cy="1665284"/>
          </a:xfrm>
          <a:prstGeom prst="rect">
            <a:avLst/>
          </a:prstGeom>
          <a:noFill/>
        </p:spPr>
      </p:pic>
      <p:pic>
        <p:nvPicPr>
          <p:cNvPr id="7171" name="Picture 3" descr="E:\Desktop\panorama_carpathian_mou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1322">
            <a:off x="342642" y="4724350"/>
            <a:ext cx="2535317" cy="1809667"/>
          </a:xfrm>
          <a:prstGeom prst="rect">
            <a:avLst/>
          </a:prstGeom>
          <a:noFill/>
        </p:spPr>
      </p:pic>
      <p:pic>
        <p:nvPicPr>
          <p:cNvPr id="7172" name="Picture 4" descr="E:\Desktop\bukovel-160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26946">
            <a:off x="162929" y="502768"/>
            <a:ext cx="3844665" cy="1714536"/>
          </a:xfrm>
          <a:prstGeom prst="rect">
            <a:avLst/>
          </a:prstGeom>
          <a:noFill/>
        </p:spPr>
      </p:pic>
      <p:pic>
        <p:nvPicPr>
          <p:cNvPr id="7173" name="Picture 5" descr="E:\Desktop\Bukovel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51556">
            <a:off x="6443399" y="3021980"/>
            <a:ext cx="2640677" cy="1755274"/>
          </a:xfrm>
          <a:prstGeom prst="rect">
            <a:avLst/>
          </a:prstGeom>
          <a:noFill/>
        </p:spPr>
      </p:pic>
      <p:pic>
        <p:nvPicPr>
          <p:cNvPr id="7174" name="Picture 6" descr="E:\Desktop\aebedad90e069d2511904d3517c03b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81511">
            <a:off x="2959124" y="2277314"/>
            <a:ext cx="3240875" cy="2017373"/>
          </a:xfrm>
          <a:prstGeom prst="rect">
            <a:avLst/>
          </a:prstGeom>
          <a:noFill/>
        </p:spPr>
      </p:pic>
      <p:pic>
        <p:nvPicPr>
          <p:cNvPr id="7175" name="Picture 7" descr="E:\Desktop\800px-ВП_Буковель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61792">
            <a:off x="265458" y="3026858"/>
            <a:ext cx="2050195" cy="1142984"/>
          </a:xfrm>
          <a:prstGeom prst="rect">
            <a:avLst/>
          </a:prstGeom>
          <a:noFill/>
        </p:spPr>
      </p:pic>
      <p:pic>
        <p:nvPicPr>
          <p:cNvPr id="7176" name="Picture 8" descr="E:\Desktop\x_80f7293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62888">
            <a:off x="6471070" y="5103765"/>
            <a:ext cx="2304176" cy="1576984"/>
          </a:xfrm>
          <a:prstGeom prst="rect">
            <a:avLst/>
          </a:prstGeom>
          <a:noFill/>
        </p:spPr>
      </p:pic>
      <p:pic>
        <p:nvPicPr>
          <p:cNvPr id="7177" name="Picture 9" descr="E:\Desktop\d81ff2796db97b58a6aa7f00b8b0019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90754">
            <a:off x="5352374" y="333841"/>
            <a:ext cx="3563936" cy="2082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241</Words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Горнолыжный курорт Буковель </vt:lpstr>
      <vt:lpstr>Горнолыжный курорт Буковель находится у подножья одноименной горы, в с.Поляниця Яремчанского горсовета, на высоте 900 метров над уровнем моря, за 30 км от г.Яремче, и 100 км. от Ивано-Франковска. Сказочные пейзажи, кристально чистый воздух, уникальные памятники истории и культуры, самобытные черты народного исскусства привлекают гостей.</vt:lpstr>
      <vt:lpstr>Рядом находятся две высокие горы Синяк (1665 м) и Хомяк (1542 м), соединенные между собой полониной, которые в силу своей доступности очень привлекательны для восхождений широкому кругу любителей активного отдыха.</vt:lpstr>
      <vt:lpstr>Лыжные трасы оборудованы на специально подготовленных склонах с травяной основой. Все трасы укомплектованы снеговыми пушками и защищены от прямого попадания солнечных лучей, благодаря чему снег держится значительно дольше, чем в других местах. Трасы подготавливают к катанию специальной «снегонабрасывающей» и «снегоутрамбовующей» техникой. Освещение склонов позволяет кататься и в вечернее время. </vt:lpstr>
      <vt:lpstr>В туристическом комплексе Буковель работают пункты проката снаряжения, камеры хранения, пункты для переодевания, санузлы, ski-сервисные центры. Спортивные магазины предлагают все, что нужно для активного отдыха. Также здесь действует лыжная школа, где каждый найдет для себя соответствующую группу и курс обучения под руководством опытных инструкторов-горнолыжников.</vt:lpstr>
      <vt:lpstr>Отдых на горнолыжном курорте «Буковель» будет полезен для людей любого возраста. Климат Украинских Карпат, чистый воздух, родниковая вода, пейзажи радующие глаз в любое время года положительно влияют на все системы организма.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Горнолыжный курорт Буковель </dc:title>
  <dc:creator>Full</dc:creator>
  <cp:lastModifiedBy>Full</cp:lastModifiedBy>
  <cp:revision>8</cp:revision>
  <dcterms:created xsi:type="dcterms:W3CDTF">2013-01-22T18:19:57Z</dcterms:created>
  <dcterms:modified xsi:type="dcterms:W3CDTF">2013-01-22T19:32:24Z</dcterms:modified>
</cp:coreProperties>
</file>