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693" autoAdjust="0"/>
  </p:normalViewPr>
  <p:slideViewPr>
    <p:cSldViewPr>
      <p:cViewPr>
        <p:scale>
          <a:sx n="125" d="100"/>
          <a:sy n="125" d="100"/>
        </p:scale>
        <p:origin x="-1224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3116"/>
            <a:ext cx="7772400" cy="1457334"/>
          </a:xfrm>
        </p:spPr>
        <p:txBody>
          <a:bodyPr/>
          <a:lstStyle/>
          <a:p>
            <a:r>
              <a:rPr lang="ru-RU" dirty="0" smtClean="0"/>
              <a:t>Тунис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00438"/>
            <a:ext cx="6400800" cy="342902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Тунис - самая маленькая страна Магриба (арабского северо-запада Африки) и в то же время одно из наиболее древних государств мира. Здесь на каждом шагу стремление к современности и западному образу жизни соседствует с приверженностью традициям. Красоты Средиземноморского побережья, оазисы и пески Сахары, руины римских крепостей и святилищ, укреплённые поселения берберов, священные города ислама с каждым годом привлекают всё больше европейских туристов. А еще Тунис - это первое в мире исламское государство, принявшее конституцию (разработана просветителем и государственным деятелем </a:t>
            </a:r>
            <a:r>
              <a:rPr lang="ru-RU" dirty="0" err="1" smtClean="0"/>
              <a:t>Хайреддином</a:t>
            </a:r>
            <a:r>
              <a:rPr lang="ru-RU" dirty="0" smtClean="0"/>
              <a:t> </a:t>
            </a:r>
            <a:r>
              <a:rPr lang="ru-RU" dirty="0" err="1" smtClean="0"/>
              <a:t>ат-Туниси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Географическое положение Туниса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tunis_map.gif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42976" y="2214554"/>
            <a:ext cx="2786082" cy="4643446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498975" cy="4826025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Рельеф страны преимущественно равнинно-холмистый. Выделяются три зоны: гористая северная, степная центральная и пустынная южная. Главные географические области - разделённые долиной реки Вади </a:t>
            </a:r>
            <a:r>
              <a:rPr lang="ru-RU" dirty="0" err="1" smtClean="0"/>
              <a:t>Меджерда</a:t>
            </a:r>
            <a:r>
              <a:rPr lang="ru-RU" dirty="0" smtClean="0"/>
              <a:t> отроги </a:t>
            </a:r>
            <a:r>
              <a:rPr lang="ru-RU" dirty="0" err="1" smtClean="0"/>
              <a:t>Тель-Атласа</a:t>
            </a:r>
            <a:r>
              <a:rPr lang="ru-RU" dirty="0" smtClean="0"/>
              <a:t> и Сахарского Атласа, низменность Тунисский </a:t>
            </a:r>
            <a:r>
              <a:rPr lang="ru-RU" dirty="0" err="1" smtClean="0"/>
              <a:t>Сахель</a:t>
            </a:r>
            <a:r>
              <a:rPr lang="ru-RU" dirty="0" smtClean="0"/>
              <a:t>, а также Тунисская степь, прорезанная невысокими складчатыми горами. Тунис вытянут с севера на юг почти на 800 км; длина его береговой линии - около 1200 км. На севере берега высокие, местами обрывистые, прорезанные многочисленными заливами, самый большой из которых - глубоко вдающийся в сушу Тунисский залив; на востоке - низкие, изобилующие лагунами. Даже на значительном удалении от берега морское дно понижается очень медленно. Крупные заливы - Тунисский, </a:t>
            </a:r>
            <a:r>
              <a:rPr lang="ru-RU" dirty="0" err="1" smtClean="0"/>
              <a:t>Хаммамет</a:t>
            </a:r>
            <a:r>
              <a:rPr lang="ru-RU" dirty="0" smtClean="0"/>
              <a:t>, </a:t>
            </a:r>
            <a:r>
              <a:rPr lang="ru-RU" dirty="0" err="1" smtClean="0"/>
              <a:t>Габес</a:t>
            </a:r>
            <a:r>
              <a:rPr lang="ru-RU" dirty="0" smtClean="0"/>
              <a:t> (Малый </a:t>
            </a:r>
            <a:r>
              <a:rPr lang="ru-RU" dirty="0" err="1" smtClean="0"/>
              <a:t>Сирт</a:t>
            </a:r>
            <a:r>
              <a:rPr lang="ru-RU" dirty="0" smtClean="0"/>
              <a:t>) - усеяны островами.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3071833" cy="434992"/>
          </a:xfrm>
        </p:spPr>
        <p:txBody>
          <a:bodyPr/>
          <a:lstStyle/>
          <a:p>
            <a:r>
              <a:rPr lang="ru-RU" dirty="0" smtClean="0"/>
              <a:t>Климат Туниса</a:t>
            </a:r>
            <a:endParaRPr lang="ru-RU" dirty="0"/>
          </a:p>
        </p:txBody>
      </p:sp>
      <p:pic>
        <p:nvPicPr>
          <p:cNvPr id="5" name="Содержимое 4" descr="2320133670102347975S500x500Q8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43373" y="1071546"/>
            <a:ext cx="4429156" cy="414340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114668" cy="535148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Из-за географического положения и рельефа климат этой небольшой страны разный - на севере преобладает субтропический </a:t>
            </a:r>
            <a:r>
              <a:rPr lang="ru-RU" dirty="0" err="1" smtClean="0"/>
              <a:t>средиземноморскии</a:t>
            </a:r>
            <a:r>
              <a:rPr lang="ru-RU" dirty="0" smtClean="0"/>
              <a:t>, а на юге - тропический пустынный. Зимой приток влажных воздушных масс с севера приносит обильные дожди, погода в УТО время очень переменчива. Летом преобладает жаркая сухая погода, формирующаяся под воздействием воздушных масс из Сахары. Самое тёплое время - июль и август (25-27 С), самый холодный месяц - январь (9-11 С). Во внутренних районах страны и в горах средние термические амплитуды возрастают до 20 С. Зимой в окрестностях </a:t>
            </a:r>
            <a:r>
              <a:rPr lang="ru-RU" dirty="0" err="1" smtClean="0"/>
              <a:t>Гафсы</a:t>
            </a:r>
            <a:r>
              <a:rPr lang="ru-RU" dirty="0" smtClean="0"/>
              <a:t> иногда выпадает снег, случаются кратковременные морозы до -9 С. Центр максимальных летних температур находится поблизости от </a:t>
            </a:r>
            <a:r>
              <a:rPr lang="ru-RU" dirty="0" err="1" smtClean="0"/>
              <a:t>Охотт</a:t>
            </a:r>
            <a:r>
              <a:rPr lang="ru-RU" dirty="0" smtClean="0"/>
              <a:t> </a:t>
            </a:r>
            <a:r>
              <a:rPr lang="ru-RU" dirty="0" err="1" smtClean="0"/>
              <a:t>эль-Джерид</a:t>
            </a:r>
            <a:r>
              <a:rPr lang="ru-RU" dirty="0" smtClean="0"/>
              <a:t> - до +54 С.</a:t>
            </a:r>
          </a:p>
          <a:p>
            <a:r>
              <a:rPr lang="ru-RU" dirty="0" smtClean="0"/>
              <a:t>Несколько раз в год, в основном летом, два дня подряд в Тунисе дует горячий пустынный ветер сирокко, приносящий песок из Сахары и у многих людей вызывающий плохое самочувствие. Температура в это время переваливает за 45 С.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Население Туниса</a:t>
            </a:r>
            <a:endParaRPr lang="ru-RU" dirty="0"/>
          </a:p>
        </p:txBody>
      </p:sp>
      <p:pic>
        <p:nvPicPr>
          <p:cNvPr id="5" name="Содержимое 4" descr="tuni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5050" y="1497393"/>
            <a:ext cx="5111750" cy="340442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1428736"/>
            <a:ext cx="3436909" cy="5500726"/>
          </a:xfrm>
        </p:spPr>
        <p:txBody>
          <a:bodyPr/>
          <a:lstStyle/>
          <a:p>
            <a:r>
              <a:rPr lang="ru-RU" dirty="0" smtClean="0"/>
              <a:t>Этнический состав населения Туниса практически однороден: 99% жителей составляют арабы, 1% - в основном берберы (группа коренных североафриканских народностей), кочующие племенами в степных и гористых районах. Структура населения существенно изменилась после 1957 г., когда из страны эмигрировала значительная часть европейцев и евреев. Сегодня Тунис - это страна с молодым населением {50% моложе 15 лет). Еще одна особенность - преобладание мужчин над женщинами.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Достопримечательности Туниса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000108"/>
            <a:ext cx="4040188" cy="2786082"/>
          </a:xfrm>
        </p:spPr>
        <p:txBody>
          <a:bodyPr>
            <a:normAutofit fontScale="47500" lnSpcReduction="20000"/>
          </a:bodyPr>
          <a:lstStyle/>
          <a:p>
            <a:r>
              <a:rPr lang="ru-RU" b="0" dirty="0" smtClean="0"/>
              <a:t>Мягкий средиземноморский климат, тёплое море, прекрасные песчаные пляжи, множество достопримечательностей, доброжелательность жителей и, наконец, близость к Европе делают Тунис крайне привлекательной в туристическом отношении страной региона. Большое значение имеют четыре района: </a:t>
            </a:r>
            <a:r>
              <a:rPr lang="ru-RU" b="0" dirty="0" err="1" smtClean="0"/>
              <a:t>Сус</a:t>
            </a:r>
            <a:r>
              <a:rPr lang="ru-RU" b="0" dirty="0" smtClean="0"/>
              <a:t> - </a:t>
            </a:r>
            <a:r>
              <a:rPr lang="ru-RU" b="0" dirty="0" err="1" smtClean="0"/>
              <a:t>Аль-Мунастир</a:t>
            </a:r>
            <a:r>
              <a:rPr lang="ru-RU" b="0" dirty="0" smtClean="0"/>
              <a:t>, </a:t>
            </a:r>
            <a:r>
              <a:rPr lang="ru-RU" b="0" dirty="0" err="1" smtClean="0"/>
              <a:t>Хаммамат</a:t>
            </a:r>
            <a:r>
              <a:rPr lang="ru-RU" b="0" dirty="0" smtClean="0"/>
              <a:t> - </a:t>
            </a:r>
            <a:r>
              <a:rPr lang="ru-RU" b="0" dirty="0" err="1" smtClean="0"/>
              <a:t>Набуль</a:t>
            </a:r>
            <a:r>
              <a:rPr lang="ru-RU" b="0" dirty="0" smtClean="0"/>
              <a:t>, </a:t>
            </a:r>
            <a:r>
              <a:rPr lang="ru-RU" b="0" dirty="0" err="1" smtClean="0"/>
              <a:t>Джарба</a:t>
            </a:r>
            <a:r>
              <a:rPr lang="ru-RU" b="0" dirty="0" smtClean="0"/>
              <a:t> - </a:t>
            </a:r>
            <a:r>
              <a:rPr lang="ru-RU" b="0" dirty="0" err="1" smtClean="0"/>
              <a:t>Зарсис</a:t>
            </a:r>
            <a:r>
              <a:rPr lang="ru-RU" b="0" dirty="0" smtClean="0"/>
              <a:t>, а также город Тунис и окрестности. Четверть всех доходов от туризма даёт мыс Бон, вернее, его южная часть - узкая полоса пляжей между городами </a:t>
            </a:r>
            <a:r>
              <a:rPr lang="ru-RU" b="0" dirty="0" err="1" smtClean="0"/>
              <a:t>Хаммаматом</a:t>
            </a:r>
            <a:r>
              <a:rPr lang="ru-RU" b="0" dirty="0" smtClean="0"/>
              <a:t> и </a:t>
            </a:r>
            <a:r>
              <a:rPr lang="ru-RU" b="0" dirty="0" err="1" smtClean="0"/>
              <a:t>Набулем</a:t>
            </a:r>
            <a:r>
              <a:rPr lang="ru-RU" b="0" dirty="0" smtClean="0"/>
              <a:t>. Показательна история </a:t>
            </a:r>
            <a:r>
              <a:rPr lang="ru-RU" b="0" dirty="0" err="1" smtClean="0"/>
              <a:t>Хаммамата</a:t>
            </a:r>
            <a:r>
              <a:rPr lang="ru-RU" b="0" dirty="0" smtClean="0"/>
              <a:t>, буквально за десятилетие превратившегося из небольшой рыбацкой деревушки в огромный туристический комплекс с сотнями отелей (некоторые - на тысячу мест). Особого внимания заслуживает столица государства - город Тунис, расположенный на западном берегу Тунисской бухты Средиземного моря. Сердце города и одна из главных достопримечательностей Туниса - его древняя часть Медина с мечетями, кофейнями, банями, </a:t>
            </a:r>
            <a:r>
              <a:rPr lang="ru-RU" b="0" smtClean="0"/>
              <a:t>торговыми </a:t>
            </a:r>
            <a:r>
              <a:rPr lang="ru-RU" b="0" smtClean="0"/>
              <a:t>майданами</a:t>
            </a:r>
            <a:endParaRPr lang="ru-RU" b="0" dirty="0" smtClean="0"/>
          </a:p>
          <a:p>
            <a:endParaRPr lang="ru-RU" dirty="0"/>
          </a:p>
        </p:txBody>
      </p:sp>
      <p:pic>
        <p:nvPicPr>
          <p:cNvPr id="7" name="Содержимое 6" descr="tuni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" y="3799873"/>
            <a:ext cx="4040188" cy="2758691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071546"/>
            <a:ext cx="4041775" cy="2286016"/>
          </a:xfrm>
        </p:spPr>
        <p:txBody>
          <a:bodyPr>
            <a:normAutofit fontScale="55000" lnSpcReduction="20000"/>
          </a:bodyPr>
          <a:lstStyle/>
          <a:p>
            <a:r>
              <a:rPr lang="ru-RU" b="0" dirty="0" smtClean="0"/>
              <a:t>Тунис - древняя исламская страна. Об этом красноречиво свидетельствует архитектура. Тунис, который в прошлом называли </a:t>
            </a:r>
            <a:r>
              <a:rPr lang="ru-RU" b="0" dirty="0" err="1" smtClean="0"/>
              <a:t>Нумидией</a:t>
            </a:r>
            <a:r>
              <a:rPr lang="ru-RU" b="0" dirty="0" smtClean="0"/>
              <a:t>, Ливией, Африкой, </a:t>
            </a:r>
            <a:r>
              <a:rPr lang="ru-RU" b="0" dirty="0" err="1" smtClean="0"/>
              <a:t>Ифрикией</a:t>
            </a:r>
            <a:r>
              <a:rPr lang="ru-RU" b="0" dirty="0" smtClean="0"/>
              <a:t> и </a:t>
            </a:r>
            <a:r>
              <a:rPr lang="ru-RU" b="0" dirty="0" err="1" smtClean="0"/>
              <a:t>Варбарией</a:t>
            </a:r>
            <a:r>
              <a:rPr lang="ru-RU" b="0" dirty="0" smtClean="0"/>
              <a:t>, на протяжении 3000 лет испытывал влияние средиземноморских цивилизаций. Одна из древнеримских достопримечательностей Туниса - Булла </a:t>
            </a:r>
            <a:r>
              <a:rPr lang="ru-RU" b="0" dirty="0" err="1" smtClean="0"/>
              <a:t>Регия</a:t>
            </a:r>
            <a:r>
              <a:rPr lang="ru-RU" b="0" dirty="0" smtClean="0"/>
              <a:t>. В античном мире ходила легенда о его жителях, "ушедших под землю" в поисках спасительной прохлады. Римские колонисты строили здесь двухэтажные дома - один этаж над, а другой под землёй. Древнеримские руины - среди главных туристических достопримечательностей Туниса.  </a:t>
            </a:r>
          </a:p>
          <a:p>
            <a:endParaRPr lang="ru-RU" dirty="0"/>
          </a:p>
        </p:txBody>
      </p:sp>
      <p:pic>
        <p:nvPicPr>
          <p:cNvPr id="8" name="Содержимое 7" descr="tn_dostoprimechatelnosti_1b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857752" y="3500438"/>
            <a:ext cx="3929090" cy="32861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705</Words>
  <PresentationFormat>Экран (4:3)</PresentationFormat>
  <Paragraphs>12</Paragraphs>
  <Slides>5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Тунис</vt:lpstr>
      <vt:lpstr>Географическое положение Туниса</vt:lpstr>
      <vt:lpstr>Климат Туниса</vt:lpstr>
      <vt:lpstr>Население Туниса</vt:lpstr>
      <vt:lpstr>Достопримечательности Туниса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Тунис</dc:title>
  <dc:creator>Настя</dc:creator>
  <cp:lastModifiedBy>Настя</cp:lastModifiedBy>
  <cp:revision>5</cp:revision>
  <dcterms:created xsi:type="dcterms:W3CDTF">2011-12-12T12:59:05Z</dcterms:created>
  <dcterms:modified xsi:type="dcterms:W3CDTF">2011-12-12T13:47:25Z</dcterms:modified>
</cp:coreProperties>
</file>