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9" r:id="rId4"/>
    <p:sldId id="261" r:id="rId5"/>
    <p:sldId id="262" r:id="rId6"/>
    <p:sldId id="265" r:id="rId7"/>
    <p:sldId id="320" r:id="rId8"/>
    <p:sldId id="321" r:id="rId9"/>
    <p:sldId id="322" r:id="rId10"/>
    <p:sldId id="286" r:id="rId11"/>
    <p:sldId id="288" r:id="rId12"/>
    <p:sldId id="284" r:id="rId13"/>
    <p:sldId id="285" r:id="rId14"/>
    <p:sldId id="300" r:id="rId15"/>
    <p:sldId id="301" r:id="rId16"/>
    <p:sldId id="303" r:id="rId17"/>
    <p:sldId id="304" r:id="rId18"/>
    <p:sldId id="305" r:id="rId19"/>
    <p:sldId id="314" r:id="rId20"/>
    <p:sldId id="302" r:id="rId21"/>
    <p:sldId id="299" r:id="rId22"/>
    <p:sldId id="283" r:id="rId23"/>
    <p:sldId id="282" r:id="rId24"/>
    <p:sldId id="281" r:id="rId25"/>
    <p:sldId id="290" r:id="rId26"/>
    <p:sldId id="291" r:id="rId27"/>
    <p:sldId id="292" r:id="rId28"/>
    <p:sldId id="306" r:id="rId29"/>
    <p:sldId id="307" r:id="rId30"/>
    <p:sldId id="263" r:id="rId31"/>
    <p:sldId id="310" r:id="rId32"/>
    <p:sldId id="268" r:id="rId33"/>
    <p:sldId id="308" r:id="rId34"/>
    <p:sldId id="309" r:id="rId35"/>
    <p:sldId id="311" r:id="rId36"/>
    <p:sldId id="312" r:id="rId37"/>
    <p:sldId id="279" r:id="rId38"/>
    <p:sldId id="271" r:id="rId39"/>
    <p:sldId id="270" r:id="rId40"/>
    <p:sldId id="272" r:id="rId41"/>
    <p:sldId id="275" r:id="rId42"/>
    <p:sldId id="316" r:id="rId43"/>
    <p:sldId id="317" r:id="rId44"/>
    <p:sldId id="31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360542" y="188640"/>
            <a:ext cx="98650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Об'єднані</a:t>
            </a: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Арабські</a:t>
            </a: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Емірати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792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23208"/>
            <a:ext cx="6233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Форт </a:t>
            </a:r>
            <a:r>
              <a:rPr lang="ru-RU" sz="54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Мураіджиб</a:t>
            </a:r>
            <a:endParaRPr lang="ru-RU" sz="54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8705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02599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" y="1276350"/>
            <a:ext cx="9144000" cy="55816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699792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Форт </a:t>
            </a:r>
            <a:r>
              <a:rPr lang="uk-UA" sz="48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Мазіяд</a:t>
            </a:r>
            <a:endParaRPr lang="ru-RU" sz="48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51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9966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"/>
            <a:ext cx="91469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Прямоугольник 3"/>
          <p:cNvSpPr/>
          <p:nvPr/>
        </p:nvSpPr>
        <p:spPr>
          <a:xfrm>
            <a:off x="2199700" y="404664"/>
            <a:ext cx="4747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Сх</a:t>
            </a:r>
            <a:r>
              <a:rPr lang="uk-UA" sz="54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ідний</a:t>
            </a:r>
            <a:r>
              <a:rPr lang="uk-UA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форт</a:t>
            </a:r>
            <a:endParaRPr lang="ru-RU" sz="54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17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4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7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6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4"/>
            <a:ext cx="9144000" cy="68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8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99971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631301"/>
            <a:ext cx="70912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Об’єднані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Арабські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Емірати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(ОАЕ) – </a:t>
            </a:r>
            <a:r>
              <a:rPr lang="ru-RU" sz="4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федеральна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держава, </a:t>
            </a:r>
            <a:r>
              <a:rPr lang="ru-RU" sz="4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розташована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4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Західній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Азії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на </a:t>
            </a:r>
            <a:r>
              <a:rPr lang="ru-RU" sz="4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північному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сході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Аравійського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півострова</a:t>
            </a: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37392"/>
            <a:ext cx="2761411" cy="139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43" y="237392"/>
            <a:ext cx="1911245" cy="231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75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8756"/>
            <a:ext cx="9131300" cy="68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1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9171" y="260648"/>
            <a:ext cx="5837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Форт Аль-</a:t>
            </a:r>
            <a:r>
              <a:rPr lang="ru-RU" sz="5400" b="1" i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Джахіт</a:t>
            </a:r>
            <a:endParaRPr lang="ru-RU" sz="54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2" y="1412776"/>
            <a:ext cx="9162132" cy="5445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76681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23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0249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" r="-1389" b="4254"/>
          <a:stretch/>
        </p:blipFill>
        <p:spPr>
          <a:xfrm>
            <a:off x="0" y="0"/>
            <a:ext cx="9271000" cy="6857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4710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" y="0"/>
            <a:ext cx="9111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0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3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5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60"/>
            <a:ext cx="4597693" cy="3068960"/>
          </a:xfrm>
          <a:prstGeom prst="rect">
            <a:avLst/>
          </a:prstGeom>
          <a:ln w="381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93" y="3059301"/>
            <a:ext cx="4546306" cy="3833368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93" y="-1"/>
            <a:ext cx="4546306" cy="3059301"/>
          </a:xfrm>
          <a:prstGeom prst="rect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" y="3112596"/>
            <a:ext cx="4499992" cy="3717032"/>
          </a:xfrm>
          <a:prstGeom prst="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82883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5"/>
            <a:ext cx="9144000" cy="68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3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92" r="-972" b="8148"/>
          <a:stretch/>
        </p:blipFill>
        <p:spPr>
          <a:xfrm>
            <a:off x="0" y="0"/>
            <a:ext cx="923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4-конечная звезда 2"/>
          <p:cNvSpPr/>
          <p:nvPr/>
        </p:nvSpPr>
        <p:spPr>
          <a:xfrm>
            <a:off x="6876256" y="2666174"/>
            <a:ext cx="936104" cy="936104"/>
          </a:xfrm>
          <a:prstGeom prst="star4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1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9094" y="188640"/>
            <a:ext cx="6840760" cy="1080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8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гора </a:t>
            </a:r>
            <a:r>
              <a:rPr lang="ru-RU" sz="4800" b="1" i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Джебель-Хафит</a:t>
            </a:r>
            <a:endParaRPr lang="ru-RU" sz="48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654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4340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8" y="-12576"/>
            <a:ext cx="9164536" cy="68705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7241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6" y="0"/>
            <a:ext cx="9157196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5456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4"/>
            <a:ext cx="9144000" cy="68657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0900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7312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9145288" cy="68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7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69940"/>
            <a:ext cx="7848872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Археологічний</a:t>
            </a:r>
            <a:r>
              <a:rPr lang="ru-RU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парк </a:t>
            </a:r>
            <a:r>
              <a:rPr lang="ru-RU" sz="5400" b="1" i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Хілі</a:t>
            </a:r>
            <a:endParaRPr lang="ru-RU" sz="54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7" y="1556792"/>
            <a:ext cx="8358853" cy="5127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80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" y="-21327"/>
            <a:ext cx="9145705" cy="5610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691680" y="580526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Гробниці </a:t>
            </a:r>
            <a:r>
              <a:rPr lang="ru-RU" sz="4000" dirty="0" err="1" smtClean="0">
                <a:solidFill>
                  <a:schemeClr val="bg1"/>
                </a:solidFill>
              </a:rPr>
              <a:t>Біда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Бінт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Сауд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7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73325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Велика </a:t>
            </a:r>
            <a:r>
              <a:rPr lang="ru-RU" sz="3200" dirty="0" err="1">
                <a:solidFill>
                  <a:schemeClr val="bg1"/>
                </a:solidFill>
              </a:rPr>
              <a:t>гробниця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Умм</a:t>
            </a:r>
            <a:r>
              <a:rPr lang="ru-RU" sz="3200" dirty="0">
                <a:solidFill>
                  <a:schemeClr val="bg1"/>
                </a:solidFill>
              </a:rPr>
              <a:t> Аль-Нар в </a:t>
            </a:r>
            <a:r>
              <a:rPr lang="ru-RU" sz="3200" dirty="0" err="1">
                <a:solidFill>
                  <a:schemeClr val="bg1"/>
                </a:solidFill>
              </a:rPr>
              <a:t>Археологічному</a:t>
            </a:r>
            <a:r>
              <a:rPr lang="ru-RU" sz="3200" dirty="0">
                <a:solidFill>
                  <a:schemeClr val="bg1"/>
                </a:solidFill>
              </a:rPr>
              <a:t> парку </a:t>
            </a:r>
            <a:r>
              <a:rPr lang="ru-RU" sz="3200" dirty="0" err="1">
                <a:solidFill>
                  <a:schemeClr val="bg1"/>
                </a:solidFill>
              </a:rPr>
              <a:t>Хілі</a:t>
            </a:r>
            <a:r>
              <a:rPr lang="ru-RU" sz="3200" dirty="0">
                <a:solidFill>
                  <a:schemeClr val="bg1"/>
                </a:solidFill>
              </a:rPr>
              <a:t> в Аль-</a:t>
            </a:r>
            <a:r>
              <a:rPr lang="ru-RU" sz="3200" dirty="0" err="1">
                <a:solidFill>
                  <a:schemeClr val="bg1"/>
                </a:solidFill>
              </a:rPr>
              <a:t>Айні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42"/>
            <a:ext cx="9144000" cy="56337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1320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9249"/>
            <a:ext cx="7445500" cy="66787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200" b="1" i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Столиця</a:t>
            </a:r>
            <a:r>
              <a:rPr lang="ru-RU" sz="3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– 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Абу –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Даб</a:t>
            </a:r>
            <a:r>
              <a:rPr lang="uk-UA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Час.</a:t>
            </a: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Випереджає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київський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1 годину.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i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Природні</a:t>
            </a:r>
            <a:r>
              <a:rPr lang="ru-RU" sz="2800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i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умови</a:t>
            </a:r>
            <a:r>
              <a:rPr lang="ru-RU" sz="2800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Переважає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пустельний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ландшафт.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i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Клімат</a:t>
            </a:r>
            <a:r>
              <a:rPr lang="ru-RU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вологий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субтропічний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i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Грошова</a:t>
            </a:r>
            <a:r>
              <a:rPr lang="ru-RU" sz="2800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i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одиниця</a:t>
            </a:r>
            <a:r>
              <a:rPr lang="ru-RU" sz="2800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–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дірхам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(D),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дорівнює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100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філсам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i="1" spc="150" dirty="0" err="1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Поліцейські</a:t>
            </a:r>
            <a:r>
              <a:rPr lang="ru-RU" sz="2800" b="1" i="1" spc="150" dirty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правила.</a:t>
            </a:r>
            <a:r>
              <a:rPr lang="ru-RU" sz="2800" b="1" spc="150" dirty="0">
                <a:ln w="11430">
                  <a:noFill/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 ОАЕ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найнижчий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рівень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злочинності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світі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i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Населення</a:t>
            </a:r>
            <a:r>
              <a:rPr lang="ru-RU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– 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2,5 млн.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осіб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i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Офіційна</a:t>
            </a:r>
            <a:r>
              <a:rPr lang="ru-RU" sz="2800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i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мова</a:t>
            </a:r>
            <a:r>
              <a:rPr lang="ru-RU" sz="2800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–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арабська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але в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туристичних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центрах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всюди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розмовляють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англійською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i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Релігія</a:t>
            </a:r>
            <a:r>
              <a:rPr lang="ru-RU" sz="2800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Переважає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іслам</a:t>
            </a: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(96%).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437112"/>
            <a:ext cx="1721490" cy="223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83" y="332656"/>
            <a:ext cx="2337571" cy="1129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3640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r="1970"/>
          <a:stretch/>
        </p:blipFill>
        <p:spPr>
          <a:xfrm>
            <a:off x="0" y="-4470"/>
            <a:ext cx="9144000" cy="68624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3155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949280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Гробниця</a:t>
            </a:r>
            <a:r>
              <a:rPr lang="ru-RU" sz="4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Х</a:t>
            </a:r>
            <a:r>
              <a:rPr lang="uk-UA" sz="44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ілі</a:t>
            </a:r>
            <a:endParaRPr lang="ru-RU" sz="44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70288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" r="3106"/>
          <a:stretch/>
        </p:blipFill>
        <p:spPr>
          <a:xfrm>
            <a:off x="1407432" y="184150"/>
            <a:ext cx="6332116" cy="64896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5923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8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6" y="0"/>
            <a:ext cx="916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7449" y="33265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Місто</a:t>
            </a:r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Аль-</a:t>
            </a:r>
            <a:r>
              <a:rPr lang="ru-RU" sz="4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Айн</a:t>
            </a:r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ОАЕ взято </a:t>
            </a:r>
            <a:r>
              <a:rPr lang="ru-RU" sz="4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</a:t>
            </a:r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охорону</a:t>
            </a:r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ЮНЕСКО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7" y="2619653"/>
            <a:ext cx="7293902" cy="405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206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72" y="0"/>
            <a:ext cx="9166272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3593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0128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73309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" y="0"/>
            <a:ext cx="9139436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3135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68</Words>
  <Application>Microsoft Office PowerPoint</Application>
  <PresentationFormat>Экран (4:3)</PresentationFormat>
  <Paragraphs>21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39</cp:revision>
  <dcterms:modified xsi:type="dcterms:W3CDTF">2014-02-14T18:51:38Z</dcterms:modified>
</cp:coreProperties>
</file>