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4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1" r:id="rId19"/>
    <p:sldId id="272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7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94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т/рік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Нафтопродукти</c:v>
                </c:pt>
                <c:pt idx="1">
                  <c:v>Феноли</c:v>
                </c:pt>
                <c:pt idx="2">
                  <c:v>Відходи виробництва синтетичних волокон</c:v>
                </c:pt>
                <c:pt idx="3">
                  <c:v>Рослинны органічні залишки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26.562999999999999</c:v>
                </c:pt>
                <c:pt idx="1">
                  <c:v>0.46</c:v>
                </c:pt>
                <c:pt idx="2">
                  <c:v>5.5</c:v>
                </c:pt>
                <c:pt idx="3">
                  <c:v>0.17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7112DD-D0BD-4B48-9F8B-70A51046F07D}" type="doc">
      <dgm:prSet loTypeId="urn:microsoft.com/office/officeart/2005/8/layout/hList1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8D7E152C-60BD-4A62-85E6-6F2333DDB63A}">
      <dgm:prSet phldrT="[Текст]"/>
      <dgm:spPr/>
      <dgm:t>
        <a:bodyPr/>
        <a:lstStyle/>
        <a:p>
          <a:r>
            <a:rPr lang="uk-UA" dirty="0" smtClean="0"/>
            <a:t>Механічне забруднення</a:t>
          </a:r>
          <a:endParaRPr lang="ru-RU" dirty="0"/>
        </a:p>
      </dgm:t>
    </dgm:pt>
    <dgm:pt modelId="{35B438B7-0649-4ECD-AC62-5C5D751F0D0E}" type="parTrans" cxnId="{9704635F-EADA-4FFA-B75F-57980A2F622D}">
      <dgm:prSet/>
      <dgm:spPr/>
      <dgm:t>
        <a:bodyPr/>
        <a:lstStyle/>
        <a:p>
          <a:endParaRPr lang="ru-RU"/>
        </a:p>
      </dgm:t>
    </dgm:pt>
    <dgm:pt modelId="{F81A9AA7-49AC-42AC-BD05-11208905A2D8}" type="sibTrans" cxnId="{9704635F-EADA-4FFA-B75F-57980A2F622D}">
      <dgm:prSet/>
      <dgm:spPr/>
      <dgm:t>
        <a:bodyPr/>
        <a:lstStyle/>
        <a:p>
          <a:endParaRPr lang="ru-RU"/>
        </a:p>
      </dgm:t>
    </dgm:pt>
    <dgm:pt modelId="{2843F123-999D-4F24-8CB0-EABB0BE2E32B}">
      <dgm:prSet phldrT="[Текст]"/>
      <dgm:spPr/>
      <dgm:t>
        <a:bodyPr/>
        <a:lstStyle/>
        <a:p>
          <a:r>
            <a:rPr lang="uk-UA" dirty="0" smtClean="0"/>
            <a:t>Хімічне забруднення</a:t>
          </a:r>
          <a:endParaRPr lang="ru-RU" dirty="0"/>
        </a:p>
      </dgm:t>
    </dgm:pt>
    <dgm:pt modelId="{99D0B434-FB67-4195-82DE-94A0A19D5A0E}" type="parTrans" cxnId="{D3984503-229B-4C27-9FD1-083542AB57CF}">
      <dgm:prSet/>
      <dgm:spPr/>
      <dgm:t>
        <a:bodyPr/>
        <a:lstStyle/>
        <a:p>
          <a:endParaRPr lang="ru-RU"/>
        </a:p>
      </dgm:t>
    </dgm:pt>
    <dgm:pt modelId="{AE393015-2AC5-4382-9137-D48E1D3678C6}" type="sibTrans" cxnId="{D3984503-229B-4C27-9FD1-083542AB57CF}">
      <dgm:prSet/>
      <dgm:spPr/>
      <dgm:t>
        <a:bodyPr/>
        <a:lstStyle/>
        <a:p>
          <a:endParaRPr lang="ru-RU"/>
        </a:p>
      </dgm:t>
    </dgm:pt>
    <dgm:pt modelId="{9B1FF840-EDE6-48FD-B161-8FD732FF575E}">
      <dgm:prSet phldrT="[Текст]" custT="1"/>
      <dgm:spPr/>
      <dgm:t>
        <a:bodyPr/>
        <a:lstStyle/>
        <a:p>
          <a:r>
            <a:rPr lang="ru-RU" sz="1800" b="0" i="0" u="none" dirty="0" err="1" smtClean="0"/>
            <a:t>наявність</a:t>
          </a:r>
          <a:r>
            <a:rPr lang="ru-RU" sz="1800" b="0" i="0" u="none" dirty="0" smtClean="0"/>
            <a:t> у </a:t>
          </a:r>
          <a:r>
            <a:rPr lang="ru-RU" sz="1800" b="0" i="0" u="none" dirty="0" err="1" smtClean="0"/>
            <a:t>воді</a:t>
          </a:r>
          <a:r>
            <a:rPr lang="ru-RU" sz="1800" b="0" i="0" u="none" dirty="0" smtClean="0"/>
            <a:t> </a:t>
          </a:r>
          <a:r>
            <a:rPr lang="ru-RU" sz="1800" b="0" i="0" u="none" dirty="0" err="1" smtClean="0"/>
            <a:t>органічних</a:t>
          </a:r>
          <a:r>
            <a:rPr lang="ru-RU" sz="1800" b="0" i="0" u="none" dirty="0" smtClean="0"/>
            <a:t> </a:t>
          </a:r>
          <a:r>
            <a:rPr lang="ru-RU" sz="1800" b="0" i="0" u="none" dirty="0" err="1" smtClean="0"/>
            <a:t>і</a:t>
          </a:r>
          <a:r>
            <a:rPr lang="ru-RU" sz="1800" b="0" i="0" u="none" dirty="0" smtClean="0"/>
            <a:t> </a:t>
          </a:r>
          <a:r>
            <a:rPr lang="ru-RU" sz="1800" b="0" i="0" u="none" dirty="0" err="1" smtClean="0"/>
            <a:t>неорганічних</a:t>
          </a:r>
          <a:r>
            <a:rPr lang="ru-RU" sz="1800" b="0" i="0" u="none" dirty="0" smtClean="0"/>
            <a:t> </a:t>
          </a:r>
          <a:r>
            <a:rPr lang="ru-RU" sz="1800" b="0" i="0" u="none" dirty="0" err="1" smtClean="0"/>
            <a:t>речовин</a:t>
          </a:r>
          <a:r>
            <a:rPr lang="ru-RU" sz="1800" b="0" i="0" u="none" dirty="0" smtClean="0"/>
            <a:t> </a:t>
          </a:r>
          <a:r>
            <a:rPr lang="ru-RU" sz="1800" b="0" i="0" u="none" dirty="0" err="1" smtClean="0"/>
            <a:t>токсичної</a:t>
          </a:r>
          <a:r>
            <a:rPr lang="ru-RU" sz="1800" b="0" i="0" u="none" dirty="0" smtClean="0"/>
            <a:t> </a:t>
          </a:r>
          <a:r>
            <a:rPr lang="ru-RU" sz="1800" b="0" i="0" u="none" dirty="0" err="1" smtClean="0"/>
            <a:t>і</a:t>
          </a:r>
          <a:r>
            <a:rPr lang="ru-RU" sz="1800" b="0" i="0" u="none" dirty="0" smtClean="0"/>
            <a:t> </a:t>
          </a:r>
          <a:r>
            <a:rPr lang="ru-RU" sz="1800" b="0" i="0" u="none" dirty="0" err="1" smtClean="0"/>
            <a:t>нетоксичної</a:t>
          </a:r>
          <a:r>
            <a:rPr lang="ru-RU" sz="1800" b="0" i="0" u="none" dirty="0" smtClean="0"/>
            <a:t> </a:t>
          </a:r>
          <a:r>
            <a:rPr lang="ru-RU" sz="1800" b="0" i="0" u="none" dirty="0" err="1" smtClean="0"/>
            <a:t>дії</a:t>
          </a:r>
          <a:r>
            <a:rPr lang="ru-RU" sz="1800" b="0" i="0" u="none" dirty="0" smtClean="0"/>
            <a:t>;</a:t>
          </a:r>
          <a:endParaRPr lang="ru-RU" sz="1800" dirty="0"/>
        </a:p>
      </dgm:t>
    </dgm:pt>
    <dgm:pt modelId="{C2067088-7F8D-464B-9F9E-8D350D90AFBB}" type="parTrans" cxnId="{3ED0EB27-B5BE-461C-A005-ED4EA0265E9C}">
      <dgm:prSet/>
      <dgm:spPr/>
      <dgm:t>
        <a:bodyPr/>
        <a:lstStyle/>
        <a:p>
          <a:endParaRPr lang="ru-RU"/>
        </a:p>
      </dgm:t>
    </dgm:pt>
    <dgm:pt modelId="{67D77F8C-4106-43EF-81CC-42A292CA8E04}" type="sibTrans" cxnId="{3ED0EB27-B5BE-461C-A005-ED4EA0265E9C}">
      <dgm:prSet/>
      <dgm:spPr/>
      <dgm:t>
        <a:bodyPr/>
        <a:lstStyle/>
        <a:p>
          <a:endParaRPr lang="ru-RU"/>
        </a:p>
      </dgm:t>
    </dgm:pt>
    <dgm:pt modelId="{F8B4C12A-93B2-4F29-A7C0-56B276AC7272}">
      <dgm:prSet phldrT="[Текст]"/>
      <dgm:spPr/>
      <dgm:t>
        <a:bodyPr/>
        <a:lstStyle/>
        <a:p>
          <a:r>
            <a:rPr lang="uk-UA" dirty="0" smtClean="0"/>
            <a:t>Бактеріальне і біологічне</a:t>
          </a:r>
          <a:endParaRPr lang="ru-RU" dirty="0"/>
        </a:p>
      </dgm:t>
    </dgm:pt>
    <dgm:pt modelId="{25D70B4C-1F47-4063-A0AC-ABD78A8719FA}" type="parTrans" cxnId="{B935C9C6-AAB6-4614-A16D-9A2AFA5D86D9}">
      <dgm:prSet/>
      <dgm:spPr/>
      <dgm:t>
        <a:bodyPr/>
        <a:lstStyle/>
        <a:p>
          <a:endParaRPr lang="ru-RU"/>
        </a:p>
      </dgm:t>
    </dgm:pt>
    <dgm:pt modelId="{FBBB7A05-C503-464E-8729-3385644CD207}" type="sibTrans" cxnId="{B935C9C6-AAB6-4614-A16D-9A2AFA5D86D9}">
      <dgm:prSet/>
      <dgm:spPr/>
      <dgm:t>
        <a:bodyPr/>
        <a:lstStyle/>
        <a:p>
          <a:endParaRPr lang="ru-RU"/>
        </a:p>
      </dgm:t>
    </dgm:pt>
    <dgm:pt modelId="{DD30FDB3-3225-40F2-8E55-B0E1A6344173}">
      <dgm:prSet phldrT="[Текст]" custT="1"/>
      <dgm:spPr/>
      <dgm:t>
        <a:bodyPr/>
        <a:lstStyle/>
        <a:p>
          <a:r>
            <a:rPr lang="ru-RU" sz="1800" b="0" i="0" u="none" dirty="0" err="1" smtClean="0"/>
            <a:t>випуск</a:t>
          </a:r>
          <a:r>
            <a:rPr lang="ru-RU" sz="1800" b="0" i="0" u="none" dirty="0" smtClean="0"/>
            <a:t> у </a:t>
          </a:r>
          <a:r>
            <a:rPr lang="ru-RU" sz="1800" b="0" i="0" u="none" dirty="0" err="1" smtClean="0"/>
            <a:t>водойми</a:t>
          </a:r>
          <a:r>
            <a:rPr lang="ru-RU" sz="1800" b="0" i="0" u="none" dirty="0" smtClean="0"/>
            <a:t> </a:t>
          </a:r>
          <a:r>
            <a:rPr lang="ru-RU" sz="1800" b="0" i="0" u="none" dirty="0" err="1" smtClean="0"/>
            <a:t>підігрітих</a:t>
          </a:r>
          <a:r>
            <a:rPr lang="ru-RU" sz="1800" b="0" i="0" u="none" dirty="0" smtClean="0"/>
            <a:t> вод </a:t>
          </a:r>
          <a:r>
            <a:rPr lang="ru-RU" sz="1800" b="0" i="0" u="none" dirty="0" err="1" smtClean="0"/>
            <a:t>підприємств</a:t>
          </a:r>
          <a:r>
            <a:rPr lang="ru-RU" sz="1800" b="0" i="0" u="none" dirty="0" smtClean="0"/>
            <a:t>, </a:t>
          </a:r>
          <a:r>
            <a:rPr lang="ru-RU" sz="1800" b="0" i="0" u="none" dirty="0" err="1" smtClean="0"/>
            <a:t>теплових</a:t>
          </a:r>
          <a:r>
            <a:rPr lang="ru-RU" sz="1800" b="0" i="0" u="none" dirty="0" smtClean="0"/>
            <a:t> </a:t>
          </a:r>
          <a:r>
            <a:rPr lang="ru-RU" sz="1800" b="0" i="0" u="none" dirty="0" err="1" smtClean="0"/>
            <a:t>і</a:t>
          </a:r>
          <a:r>
            <a:rPr lang="ru-RU" sz="1800" b="0" i="0" u="none" dirty="0" smtClean="0"/>
            <a:t> </a:t>
          </a:r>
          <a:r>
            <a:rPr lang="ru-RU" sz="1800" b="0" i="0" u="none" dirty="0" err="1" smtClean="0"/>
            <a:t>атомних</a:t>
          </a:r>
          <a:r>
            <a:rPr lang="ru-RU" sz="1800" b="0" i="0" u="none" dirty="0" smtClean="0"/>
            <a:t> ЕС.</a:t>
          </a:r>
          <a:endParaRPr lang="ru-RU" sz="1800" dirty="0"/>
        </a:p>
      </dgm:t>
    </dgm:pt>
    <dgm:pt modelId="{9DECA20A-2BC2-4CDC-8DEE-C6F8DD0F14FF}" type="parTrans" cxnId="{7E7B1F00-1CDF-460D-AB8F-435CAF5F0CE8}">
      <dgm:prSet/>
      <dgm:spPr/>
      <dgm:t>
        <a:bodyPr/>
        <a:lstStyle/>
        <a:p>
          <a:endParaRPr lang="ru-RU"/>
        </a:p>
      </dgm:t>
    </dgm:pt>
    <dgm:pt modelId="{F75E2451-FA3C-48FC-81E1-03918531166F}" type="sibTrans" cxnId="{7E7B1F00-1CDF-460D-AB8F-435CAF5F0CE8}">
      <dgm:prSet/>
      <dgm:spPr/>
      <dgm:t>
        <a:bodyPr/>
        <a:lstStyle/>
        <a:p>
          <a:endParaRPr lang="ru-RU"/>
        </a:p>
      </dgm:t>
    </dgm:pt>
    <dgm:pt modelId="{16DA5FF1-6961-493C-ACA1-CCD5DF369E22}">
      <dgm:prSet phldrT="[Текст]"/>
      <dgm:spPr/>
      <dgm:t>
        <a:bodyPr/>
        <a:lstStyle/>
        <a:p>
          <a:r>
            <a:rPr lang="uk-UA" dirty="0" smtClean="0"/>
            <a:t>Теплове забруднення</a:t>
          </a:r>
          <a:endParaRPr lang="ru-RU" dirty="0"/>
        </a:p>
      </dgm:t>
    </dgm:pt>
    <dgm:pt modelId="{B02DF8E4-AFDE-4F18-9A76-1E7F444C0D5D}" type="parTrans" cxnId="{4E4F09EE-3CFF-4509-B284-89A78AE2669C}">
      <dgm:prSet/>
      <dgm:spPr/>
      <dgm:t>
        <a:bodyPr/>
        <a:lstStyle/>
        <a:p>
          <a:endParaRPr lang="ru-RU"/>
        </a:p>
      </dgm:t>
    </dgm:pt>
    <dgm:pt modelId="{AB21F1BD-461B-476E-8105-E2A2C6F284A2}" type="sibTrans" cxnId="{4E4F09EE-3CFF-4509-B284-89A78AE2669C}">
      <dgm:prSet/>
      <dgm:spPr/>
      <dgm:t>
        <a:bodyPr/>
        <a:lstStyle/>
        <a:p>
          <a:endParaRPr lang="ru-RU"/>
        </a:p>
      </dgm:t>
    </dgm:pt>
    <dgm:pt modelId="{F3AA8335-E0F0-4386-A28A-CAD42FABA992}">
      <dgm:prSet phldrT="[Текст]"/>
      <dgm:spPr/>
      <dgm:t>
        <a:bodyPr/>
        <a:lstStyle/>
        <a:p>
          <a:r>
            <a:rPr lang="uk-UA" dirty="0" smtClean="0"/>
            <a:t>Радіоактивне забруднення</a:t>
          </a:r>
          <a:endParaRPr lang="ru-RU" dirty="0"/>
        </a:p>
      </dgm:t>
    </dgm:pt>
    <dgm:pt modelId="{3F81F361-D90D-4A4A-8B19-FC101E2728E7}" type="parTrans" cxnId="{E982BC1D-1CBA-4710-846B-D1EEEF89C66B}">
      <dgm:prSet/>
      <dgm:spPr/>
      <dgm:t>
        <a:bodyPr/>
        <a:lstStyle/>
        <a:p>
          <a:endParaRPr lang="ru-RU"/>
        </a:p>
      </dgm:t>
    </dgm:pt>
    <dgm:pt modelId="{03A611DA-0AFA-4DF4-AB3D-91558C5EB64B}" type="sibTrans" cxnId="{E982BC1D-1CBA-4710-846B-D1EEEF89C66B}">
      <dgm:prSet/>
      <dgm:spPr/>
      <dgm:t>
        <a:bodyPr/>
        <a:lstStyle/>
        <a:p>
          <a:endParaRPr lang="ru-RU"/>
        </a:p>
      </dgm:t>
    </dgm:pt>
    <dgm:pt modelId="{DF13DBC2-BE7B-46FD-A354-F7B48E517822}">
      <dgm:prSet/>
      <dgm:spPr/>
      <dgm:t>
        <a:bodyPr/>
        <a:lstStyle/>
        <a:p>
          <a:r>
            <a:rPr lang="ru-RU" b="0" i="0" u="none" dirty="0" err="1" smtClean="0"/>
            <a:t>підвищення</a:t>
          </a:r>
          <a:r>
            <a:rPr lang="ru-RU" b="0" i="0" u="none" dirty="0" smtClean="0"/>
            <a:t> </a:t>
          </a:r>
          <a:r>
            <a:rPr lang="ru-RU" b="0" i="0" u="none" dirty="0" err="1" smtClean="0"/>
            <a:t>вмісту</a:t>
          </a:r>
          <a:r>
            <a:rPr lang="ru-RU" b="0" i="0" u="none" dirty="0" smtClean="0"/>
            <a:t> </a:t>
          </a:r>
          <a:r>
            <a:rPr lang="ru-RU" b="0" i="0" u="none" dirty="0" err="1" smtClean="0"/>
            <a:t>механічних</a:t>
          </a:r>
          <a:r>
            <a:rPr lang="ru-RU" b="0" i="0" u="none" dirty="0" smtClean="0"/>
            <a:t> </a:t>
          </a:r>
          <a:r>
            <a:rPr lang="ru-RU" b="0" i="0" u="none" dirty="0" err="1" smtClean="0"/>
            <a:t>домішок</a:t>
          </a:r>
          <a:r>
            <a:rPr lang="ru-RU" b="0" i="0" u="none" dirty="0" smtClean="0"/>
            <a:t>, </a:t>
          </a:r>
          <a:r>
            <a:rPr lang="ru-RU" b="0" i="0" u="none" dirty="0" err="1" smtClean="0"/>
            <a:t>властиве</a:t>
          </a:r>
          <a:r>
            <a:rPr lang="ru-RU" b="0" i="0" u="none" dirty="0" smtClean="0"/>
            <a:t> в основному </a:t>
          </a:r>
          <a:r>
            <a:rPr lang="ru-RU" b="0" i="0" u="none" dirty="0" err="1" smtClean="0"/>
            <a:t>поверхневим</a:t>
          </a:r>
          <a:r>
            <a:rPr lang="ru-RU" b="0" i="0" u="none" dirty="0" smtClean="0"/>
            <a:t> видам </a:t>
          </a:r>
          <a:r>
            <a:rPr lang="ru-RU" b="0" i="0" u="none" dirty="0" err="1" smtClean="0"/>
            <a:t>забруднень</a:t>
          </a:r>
          <a:r>
            <a:rPr lang="ru-RU" b="0" i="0" u="none" dirty="0" smtClean="0"/>
            <a:t>;</a:t>
          </a:r>
          <a:endParaRPr lang="ru-RU" b="0" i="0" u="none" dirty="0"/>
        </a:p>
      </dgm:t>
    </dgm:pt>
    <dgm:pt modelId="{28668239-D4FB-4286-9006-A0C62ABA12E0}" type="parTrans" cxnId="{DA602B3F-39A9-43A3-B142-591C3FAD7A99}">
      <dgm:prSet/>
      <dgm:spPr/>
      <dgm:t>
        <a:bodyPr/>
        <a:lstStyle/>
        <a:p>
          <a:endParaRPr lang="ru-RU"/>
        </a:p>
      </dgm:t>
    </dgm:pt>
    <dgm:pt modelId="{879E0CC1-87FE-4A27-AA0F-5BA9DC34282C}" type="sibTrans" cxnId="{DA602B3F-39A9-43A3-B142-591C3FAD7A99}">
      <dgm:prSet/>
      <dgm:spPr/>
      <dgm:t>
        <a:bodyPr/>
        <a:lstStyle/>
        <a:p>
          <a:endParaRPr lang="ru-RU"/>
        </a:p>
      </dgm:t>
    </dgm:pt>
    <dgm:pt modelId="{0886CD8D-4106-477D-AACD-C883AB08E85F}">
      <dgm:prSet custT="1"/>
      <dgm:spPr/>
      <dgm:t>
        <a:bodyPr/>
        <a:lstStyle/>
        <a:p>
          <a:r>
            <a:rPr lang="ru-RU" sz="1800" b="0" i="0" u="none" dirty="0" err="1" smtClean="0"/>
            <a:t>наявність</a:t>
          </a:r>
          <a:r>
            <a:rPr lang="ru-RU" sz="1800" b="0" i="0" u="none" dirty="0" smtClean="0"/>
            <a:t> у </a:t>
          </a:r>
          <a:r>
            <a:rPr lang="ru-RU" sz="1800" b="0" i="0" u="none" dirty="0" err="1" smtClean="0"/>
            <a:t>воді</a:t>
          </a:r>
          <a:r>
            <a:rPr lang="ru-RU" sz="1800" b="0" i="0" u="none" dirty="0" smtClean="0"/>
            <a:t> </a:t>
          </a:r>
          <a:r>
            <a:rPr lang="ru-RU" sz="1800" b="0" i="0" u="none" dirty="0" err="1" smtClean="0"/>
            <a:t>різноманітних</a:t>
          </a:r>
          <a:r>
            <a:rPr lang="ru-RU" sz="1800" b="0" i="0" u="none" dirty="0" smtClean="0"/>
            <a:t> </a:t>
          </a:r>
          <a:r>
            <a:rPr lang="ru-RU" sz="1800" b="0" i="0" u="none" dirty="0" err="1" smtClean="0"/>
            <a:t>патогенних</a:t>
          </a:r>
          <a:r>
            <a:rPr lang="ru-RU" sz="1800" b="0" i="0" u="none" dirty="0" smtClean="0"/>
            <a:t> </a:t>
          </a:r>
          <a:r>
            <a:rPr lang="ru-RU" sz="1800" b="0" i="0" u="none" dirty="0" err="1" smtClean="0"/>
            <a:t>мікроорганізмів</a:t>
          </a:r>
          <a:r>
            <a:rPr lang="ru-RU" sz="1800" b="0" i="0" u="none" dirty="0" smtClean="0"/>
            <a:t>, </a:t>
          </a:r>
          <a:r>
            <a:rPr lang="ru-RU" sz="1800" b="0" i="0" u="none" dirty="0" err="1" smtClean="0"/>
            <a:t>грибів</a:t>
          </a:r>
          <a:r>
            <a:rPr lang="ru-RU" sz="1800" b="0" i="0" u="none" dirty="0" smtClean="0"/>
            <a:t> </a:t>
          </a:r>
          <a:r>
            <a:rPr lang="ru-RU" sz="1800" b="0" i="0" u="none" dirty="0" err="1" smtClean="0"/>
            <a:t>і</a:t>
          </a:r>
          <a:r>
            <a:rPr lang="ru-RU" sz="1800" b="0" i="0" u="none" dirty="0" smtClean="0"/>
            <a:t> </a:t>
          </a:r>
          <a:r>
            <a:rPr lang="ru-RU" sz="1800" b="0" i="0" u="none" dirty="0" err="1" smtClean="0"/>
            <a:t>дрібних</a:t>
          </a:r>
          <a:r>
            <a:rPr lang="ru-RU" sz="1800" b="0" i="0" u="none" dirty="0" smtClean="0"/>
            <a:t> </a:t>
          </a:r>
          <a:r>
            <a:rPr lang="ru-RU" sz="1800" b="0" i="0" u="none" dirty="0" err="1" smtClean="0"/>
            <a:t>водоростей</a:t>
          </a:r>
          <a:r>
            <a:rPr lang="ru-RU" sz="1800" b="0" i="0" u="none" dirty="0" smtClean="0"/>
            <a:t>;</a:t>
          </a:r>
          <a:endParaRPr lang="ru-RU" sz="1800" b="0" dirty="0"/>
        </a:p>
      </dgm:t>
    </dgm:pt>
    <dgm:pt modelId="{87D247D0-A9EB-4E87-AA79-D27CD4692BD2}" type="parTrans" cxnId="{DB51AAE7-ED6C-4073-AB5E-FEBF52CC7C9C}">
      <dgm:prSet/>
      <dgm:spPr/>
      <dgm:t>
        <a:bodyPr/>
        <a:lstStyle/>
        <a:p>
          <a:endParaRPr lang="ru-RU"/>
        </a:p>
      </dgm:t>
    </dgm:pt>
    <dgm:pt modelId="{5785A1CF-8D30-409A-89C4-C5813D6E5F5A}" type="sibTrans" cxnId="{DB51AAE7-ED6C-4073-AB5E-FEBF52CC7C9C}">
      <dgm:prSet/>
      <dgm:spPr/>
      <dgm:t>
        <a:bodyPr/>
        <a:lstStyle/>
        <a:p>
          <a:endParaRPr lang="ru-RU"/>
        </a:p>
      </dgm:t>
    </dgm:pt>
    <dgm:pt modelId="{2A0CDF6A-57E0-4072-AFF6-B9BF85DB54A4}">
      <dgm:prSet custT="1"/>
      <dgm:spPr/>
      <dgm:t>
        <a:bodyPr/>
        <a:lstStyle/>
        <a:p>
          <a:r>
            <a:rPr lang="ru-RU" sz="1800" b="0" i="0" u="none" dirty="0" err="1" smtClean="0"/>
            <a:t>присутність</a:t>
          </a:r>
          <a:r>
            <a:rPr lang="ru-RU" sz="1800" b="0" i="0" u="none" dirty="0" smtClean="0"/>
            <a:t> </a:t>
          </a:r>
          <a:r>
            <a:rPr lang="ru-RU" sz="1800" b="0" i="0" u="none" dirty="0" err="1" smtClean="0"/>
            <a:t>радіоактивних</a:t>
          </a:r>
          <a:r>
            <a:rPr lang="ru-RU" sz="1800" b="0" i="0" u="none" dirty="0" smtClean="0"/>
            <a:t> </a:t>
          </a:r>
          <a:r>
            <a:rPr lang="ru-RU" sz="1800" b="0" i="0" u="none" dirty="0" err="1" smtClean="0"/>
            <a:t>речовин</a:t>
          </a:r>
          <a:r>
            <a:rPr lang="ru-RU" sz="1800" b="0" i="0" u="none" dirty="0" smtClean="0"/>
            <a:t> у </a:t>
          </a:r>
          <a:r>
            <a:rPr lang="ru-RU" sz="1800" b="0" i="0" u="none" dirty="0" err="1" smtClean="0"/>
            <a:t>поверхневих</a:t>
          </a:r>
          <a:r>
            <a:rPr lang="ru-RU" sz="1800" b="0" i="0" u="none" dirty="0" smtClean="0"/>
            <a:t> </a:t>
          </a:r>
          <a:r>
            <a:rPr lang="ru-RU" sz="1800" b="0" i="0" u="none" dirty="0" err="1" smtClean="0"/>
            <a:t>чи</a:t>
          </a:r>
          <a:r>
            <a:rPr lang="ru-RU" sz="1800" b="0" i="0" u="none" dirty="0" smtClean="0"/>
            <a:t> </a:t>
          </a:r>
          <a:r>
            <a:rPr lang="ru-RU" sz="1800" b="0" i="0" u="none" dirty="0" err="1" smtClean="0"/>
            <a:t>підземних</a:t>
          </a:r>
          <a:r>
            <a:rPr lang="ru-RU" sz="1800" b="0" i="0" u="none" dirty="0" smtClean="0"/>
            <a:t> водах;</a:t>
          </a:r>
          <a:endParaRPr lang="ru-RU" sz="1800" dirty="0"/>
        </a:p>
      </dgm:t>
    </dgm:pt>
    <dgm:pt modelId="{53B07D1C-1286-4A3B-8902-8C6323A8EBE2}" type="parTrans" cxnId="{8A299CA0-8CBA-45C6-88AE-19B23071C99A}">
      <dgm:prSet/>
      <dgm:spPr/>
      <dgm:t>
        <a:bodyPr/>
        <a:lstStyle/>
        <a:p>
          <a:endParaRPr lang="ru-RU"/>
        </a:p>
      </dgm:t>
    </dgm:pt>
    <dgm:pt modelId="{D50AE9F6-FDB3-44D9-B908-0D3AAC27CBBA}" type="sibTrans" cxnId="{8A299CA0-8CBA-45C6-88AE-19B23071C99A}">
      <dgm:prSet/>
      <dgm:spPr/>
      <dgm:t>
        <a:bodyPr/>
        <a:lstStyle/>
        <a:p>
          <a:endParaRPr lang="ru-RU"/>
        </a:p>
      </dgm:t>
    </dgm:pt>
    <dgm:pt modelId="{25890974-7A6B-495F-BD4A-218FE986B5CB}" type="pres">
      <dgm:prSet presAssocID="{E37112DD-D0BD-4B48-9F8B-70A51046F07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6E042B4-213A-46D2-B77A-00E5FABF8145}" type="pres">
      <dgm:prSet presAssocID="{8D7E152C-60BD-4A62-85E6-6F2333DDB63A}" presName="composite" presStyleCnt="0"/>
      <dgm:spPr/>
    </dgm:pt>
    <dgm:pt modelId="{288FFBBC-C301-4FF4-BF54-0FA490D247EA}" type="pres">
      <dgm:prSet presAssocID="{8D7E152C-60BD-4A62-85E6-6F2333DDB63A}" presName="parTx" presStyleLbl="alignNode1" presStyleIdx="0" presStyleCnt="5" custLinFactNeighborX="-261" custLinFactNeighborY="-511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6ED3E01-1C8A-4B8C-A89B-91FEE97F775C}" type="pres">
      <dgm:prSet presAssocID="{8D7E152C-60BD-4A62-85E6-6F2333DDB63A}" presName="desTx" presStyleLbl="alignAccFollowNode1" presStyleIdx="0" presStyleCnt="5" custScaleY="127022" custLinFactNeighborX="-261" custLinFactNeighborY="5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3A7FE5-84D6-42B7-A6AF-03D5072BC892}" type="pres">
      <dgm:prSet presAssocID="{F81A9AA7-49AC-42AC-BD05-11208905A2D8}" presName="space" presStyleCnt="0"/>
      <dgm:spPr/>
    </dgm:pt>
    <dgm:pt modelId="{94F1737B-4065-4A8A-9086-4DCDCC5518A5}" type="pres">
      <dgm:prSet presAssocID="{2843F123-999D-4F24-8CB0-EABB0BE2E32B}" presName="composite" presStyleCnt="0"/>
      <dgm:spPr/>
    </dgm:pt>
    <dgm:pt modelId="{1B04EB22-178E-4E45-A83B-47E86C59C3DA}" type="pres">
      <dgm:prSet presAssocID="{2843F123-999D-4F24-8CB0-EABB0BE2E32B}" presName="parTx" presStyleLbl="alignNode1" presStyleIdx="1" presStyleCnt="5" custLinFactNeighborX="1846" custLinFactNeighborY="-562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41DEFD3-3368-441A-AE51-5BE52F05994B}" type="pres">
      <dgm:prSet presAssocID="{2843F123-999D-4F24-8CB0-EABB0BE2E32B}" presName="desTx" presStyleLbl="alignAccFollowNode1" presStyleIdx="1" presStyleCnt="5" custScaleY="129025" custLinFactNeighborX="1846" custLinFactNeighborY="13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7C44A3-392B-4564-9854-020E495F0272}" type="pres">
      <dgm:prSet presAssocID="{AE393015-2AC5-4382-9137-D48E1D3678C6}" presName="space" presStyleCnt="0"/>
      <dgm:spPr/>
    </dgm:pt>
    <dgm:pt modelId="{95AF8D9B-4383-4C1A-ACB9-DF1660BE6B80}" type="pres">
      <dgm:prSet presAssocID="{F8B4C12A-93B2-4F29-A7C0-56B276AC7272}" presName="composite" presStyleCnt="0"/>
      <dgm:spPr/>
    </dgm:pt>
    <dgm:pt modelId="{C8A8A96C-0572-41AB-9F83-A2D0A68FAB40}" type="pres">
      <dgm:prSet presAssocID="{F8B4C12A-93B2-4F29-A7C0-56B276AC7272}" presName="parTx" presStyleLbl="alignNode1" presStyleIdx="2" presStyleCnt="5" custLinFactNeighborX="1792" custLinFactNeighborY="-504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1CA208-EEE7-4DD1-9799-0D523B3D59AD}" type="pres">
      <dgm:prSet presAssocID="{F8B4C12A-93B2-4F29-A7C0-56B276AC7272}" presName="desTx" presStyleLbl="alignAccFollowNode1" presStyleIdx="2" presStyleCnt="5" custScaleY="128253" custLinFactNeighborX="1792" custLinFactNeighborY="2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E3D7C1-EBF4-454F-AFB4-7C8C943E58CC}" type="pres">
      <dgm:prSet presAssocID="{FBBB7A05-C503-464E-8729-3385644CD207}" presName="space" presStyleCnt="0"/>
      <dgm:spPr/>
    </dgm:pt>
    <dgm:pt modelId="{96D5F34E-706D-4E53-AFA1-489D2C77D429}" type="pres">
      <dgm:prSet presAssocID="{F3AA8335-E0F0-4386-A28A-CAD42FABA992}" presName="composite" presStyleCnt="0"/>
      <dgm:spPr/>
    </dgm:pt>
    <dgm:pt modelId="{D17F032C-6A8B-49EA-8333-DC8728863C23}" type="pres">
      <dgm:prSet presAssocID="{F3AA8335-E0F0-4386-A28A-CAD42FABA992}" presName="parTx" presStyleLbl="alignNode1" presStyleIdx="3" presStyleCnt="5" custLinFactNeighborX="1738" custLinFactNeighborY="-544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A9453-D4EC-4292-B930-E0ED93F327AF}" type="pres">
      <dgm:prSet presAssocID="{F3AA8335-E0F0-4386-A28A-CAD42FABA992}" presName="desTx" presStyleLbl="alignAccFollowNode1" presStyleIdx="3" presStyleCnt="5" custScaleY="125132" custLinFactNeighborX="1738" custLinFactNeighborY="-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2C2BB-930A-41D7-BFB7-CB025A9BD8D6}" type="pres">
      <dgm:prSet presAssocID="{03A611DA-0AFA-4DF4-AB3D-91558C5EB64B}" presName="space" presStyleCnt="0"/>
      <dgm:spPr/>
    </dgm:pt>
    <dgm:pt modelId="{2D0A3F93-DD68-4184-82E5-58B780F51337}" type="pres">
      <dgm:prSet presAssocID="{16DA5FF1-6961-493C-ACA1-CCD5DF369E22}" presName="composite" presStyleCnt="0"/>
      <dgm:spPr/>
    </dgm:pt>
    <dgm:pt modelId="{CFF1A7DA-5BEB-4294-AC53-68D17216D290}" type="pres">
      <dgm:prSet presAssocID="{16DA5FF1-6961-493C-ACA1-CCD5DF369E22}" presName="parTx" presStyleLbl="alignNode1" presStyleIdx="4" presStyleCnt="5" custLinFactNeighborX="261" custLinFactNeighborY="-606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B452E58-A206-4038-9607-FA69492F27EE}" type="pres">
      <dgm:prSet presAssocID="{16DA5FF1-6961-493C-ACA1-CCD5DF369E22}" presName="desTx" presStyleLbl="alignAccFollowNode1" presStyleIdx="4" presStyleCnt="5" custScaleY="1268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6EFA5D-07F1-4EDA-85BE-E76704EF2E51}" type="presOf" srcId="{F8B4C12A-93B2-4F29-A7C0-56B276AC7272}" destId="{C8A8A96C-0572-41AB-9F83-A2D0A68FAB40}" srcOrd="0" destOrd="0" presId="urn:microsoft.com/office/officeart/2005/8/layout/hList1"/>
    <dgm:cxn modelId="{3C9EF528-CBA5-4D55-AAFA-AB952A51578F}" type="presOf" srcId="{E37112DD-D0BD-4B48-9F8B-70A51046F07D}" destId="{25890974-7A6B-495F-BD4A-218FE986B5CB}" srcOrd="0" destOrd="0" presId="urn:microsoft.com/office/officeart/2005/8/layout/hList1"/>
    <dgm:cxn modelId="{72650281-7907-43AD-A2F3-8AC52BAAF0AB}" type="presOf" srcId="{9B1FF840-EDE6-48FD-B161-8FD732FF575E}" destId="{D41DEFD3-3368-441A-AE51-5BE52F05994B}" srcOrd="0" destOrd="0" presId="urn:microsoft.com/office/officeart/2005/8/layout/hList1"/>
    <dgm:cxn modelId="{9F35A4E9-D25A-44B3-9E31-749619AE76EB}" type="presOf" srcId="{8D7E152C-60BD-4A62-85E6-6F2333DDB63A}" destId="{288FFBBC-C301-4FF4-BF54-0FA490D247EA}" srcOrd="0" destOrd="0" presId="urn:microsoft.com/office/officeart/2005/8/layout/hList1"/>
    <dgm:cxn modelId="{38A370C6-B974-4F33-AFC8-1EE39BFAFCF1}" type="presOf" srcId="{DF13DBC2-BE7B-46FD-A354-F7B48E517822}" destId="{06ED3E01-1C8A-4B8C-A89B-91FEE97F775C}" srcOrd="0" destOrd="0" presId="urn:microsoft.com/office/officeart/2005/8/layout/hList1"/>
    <dgm:cxn modelId="{6A6D6B75-3C10-4B50-AC2B-9B10491395F9}" type="presOf" srcId="{F3AA8335-E0F0-4386-A28A-CAD42FABA992}" destId="{D17F032C-6A8B-49EA-8333-DC8728863C23}" srcOrd="0" destOrd="0" presId="urn:microsoft.com/office/officeart/2005/8/layout/hList1"/>
    <dgm:cxn modelId="{C3F09D94-505B-4978-AB1C-36F8E34AFEE8}" type="presOf" srcId="{16DA5FF1-6961-493C-ACA1-CCD5DF369E22}" destId="{CFF1A7DA-5BEB-4294-AC53-68D17216D290}" srcOrd="0" destOrd="0" presId="urn:microsoft.com/office/officeart/2005/8/layout/hList1"/>
    <dgm:cxn modelId="{DB51AAE7-ED6C-4073-AB5E-FEBF52CC7C9C}" srcId="{F8B4C12A-93B2-4F29-A7C0-56B276AC7272}" destId="{0886CD8D-4106-477D-AACD-C883AB08E85F}" srcOrd="0" destOrd="0" parTransId="{87D247D0-A9EB-4E87-AA79-D27CD4692BD2}" sibTransId="{5785A1CF-8D30-409A-89C4-C5813D6E5F5A}"/>
    <dgm:cxn modelId="{368F5D67-AF66-4EAD-BEFD-0C0EC6BF79AA}" type="presOf" srcId="{2A0CDF6A-57E0-4072-AFF6-B9BF85DB54A4}" destId="{33AA9453-D4EC-4292-B930-E0ED93F327AF}" srcOrd="0" destOrd="0" presId="urn:microsoft.com/office/officeart/2005/8/layout/hList1"/>
    <dgm:cxn modelId="{3F5058FD-F73E-4A87-9AA5-F92B60167196}" type="presOf" srcId="{DD30FDB3-3225-40F2-8E55-B0E1A6344173}" destId="{3B452E58-A206-4038-9607-FA69492F27EE}" srcOrd="0" destOrd="0" presId="urn:microsoft.com/office/officeart/2005/8/layout/hList1"/>
    <dgm:cxn modelId="{7E7B1F00-1CDF-460D-AB8F-435CAF5F0CE8}" srcId="{16DA5FF1-6961-493C-ACA1-CCD5DF369E22}" destId="{DD30FDB3-3225-40F2-8E55-B0E1A6344173}" srcOrd="0" destOrd="0" parTransId="{9DECA20A-2BC2-4CDC-8DEE-C6F8DD0F14FF}" sibTransId="{F75E2451-FA3C-48FC-81E1-03918531166F}"/>
    <dgm:cxn modelId="{8A299CA0-8CBA-45C6-88AE-19B23071C99A}" srcId="{F3AA8335-E0F0-4386-A28A-CAD42FABA992}" destId="{2A0CDF6A-57E0-4072-AFF6-B9BF85DB54A4}" srcOrd="0" destOrd="0" parTransId="{53B07D1C-1286-4A3B-8902-8C6323A8EBE2}" sibTransId="{D50AE9F6-FDB3-44D9-B908-0D3AAC27CBBA}"/>
    <dgm:cxn modelId="{E982BC1D-1CBA-4710-846B-D1EEEF89C66B}" srcId="{E37112DD-D0BD-4B48-9F8B-70A51046F07D}" destId="{F3AA8335-E0F0-4386-A28A-CAD42FABA992}" srcOrd="3" destOrd="0" parTransId="{3F81F361-D90D-4A4A-8B19-FC101E2728E7}" sibTransId="{03A611DA-0AFA-4DF4-AB3D-91558C5EB64B}"/>
    <dgm:cxn modelId="{D3984503-229B-4C27-9FD1-083542AB57CF}" srcId="{E37112DD-D0BD-4B48-9F8B-70A51046F07D}" destId="{2843F123-999D-4F24-8CB0-EABB0BE2E32B}" srcOrd="1" destOrd="0" parTransId="{99D0B434-FB67-4195-82DE-94A0A19D5A0E}" sibTransId="{AE393015-2AC5-4382-9137-D48E1D3678C6}"/>
    <dgm:cxn modelId="{B935C9C6-AAB6-4614-A16D-9A2AFA5D86D9}" srcId="{E37112DD-D0BD-4B48-9F8B-70A51046F07D}" destId="{F8B4C12A-93B2-4F29-A7C0-56B276AC7272}" srcOrd="2" destOrd="0" parTransId="{25D70B4C-1F47-4063-A0AC-ABD78A8719FA}" sibTransId="{FBBB7A05-C503-464E-8729-3385644CD207}"/>
    <dgm:cxn modelId="{3ED0EB27-B5BE-461C-A005-ED4EA0265E9C}" srcId="{2843F123-999D-4F24-8CB0-EABB0BE2E32B}" destId="{9B1FF840-EDE6-48FD-B161-8FD732FF575E}" srcOrd="0" destOrd="0" parTransId="{C2067088-7F8D-464B-9F9E-8D350D90AFBB}" sibTransId="{67D77F8C-4106-43EF-81CC-42A292CA8E04}"/>
    <dgm:cxn modelId="{579C6E44-5EA1-4168-AB06-21D613892D65}" type="presOf" srcId="{2843F123-999D-4F24-8CB0-EABB0BE2E32B}" destId="{1B04EB22-178E-4E45-A83B-47E86C59C3DA}" srcOrd="0" destOrd="0" presId="urn:microsoft.com/office/officeart/2005/8/layout/hList1"/>
    <dgm:cxn modelId="{DA602B3F-39A9-43A3-B142-591C3FAD7A99}" srcId="{8D7E152C-60BD-4A62-85E6-6F2333DDB63A}" destId="{DF13DBC2-BE7B-46FD-A354-F7B48E517822}" srcOrd="0" destOrd="0" parTransId="{28668239-D4FB-4286-9006-A0C62ABA12E0}" sibTransId="{879E0CC1-87FE-4A27-AA0F-5BA9DC34282C}"/>
    <dgm:cxn modelId="{9704635F-EADA-4FFA-B75F-57980A2F622D}" srcId="{E37112DD-D0BD-4B48-9F8B-70A51046F07D}" destId="{8D7E152C-60BD-4A62-85E6-6F2333DDB63A}" srcOrd="0" destOrd="0" parTransId="{35B438B7-0649-4ECD-AC62-5C5D751F0D0E}" sibTransId="{F81A9AA7-49AC-42AC-BD05-11208905A2D8}"/>
    <dgm:cxn modelId="{1BDD2964-AECA-47CF-81F6-1B6CCAAD529A}" type="presOf" srcId="{0886CD8D-4106-477D-AACD-C883AB08E85F}" destId="{E51CA208-EEE7-4DD1-9799-0D523B3D59AD}" srcOrd="0" destOrd="0" presId="urn:microsoft.com/office/officeart/2005/8/layout/hList1"/>
    <dgm:cxn modelId="{4E4F09EE-3CFF-4509-B284-89A78AE2669C}" srcId="{E37112DD-D0BD-4B48-9F8B-70A51046F07D}" destId="{16DA5FF1-6961-493C-ACA1-CCD5DF369E22}" srcOrd="4" destOrd="0" parTransId="{B02DF8E4-AFDE-4F18-9A76-1E7F444C0D5D}" sibTransId="{AB21F1BD-461B-476E-8105-E2A2C6F284A2}"/>
    <dgm:cxn modelId="{CA8CFE91-A26D-4C41-8AE2-31632179F011}" type="presParOf" srcId="{25890974-7A6B-495F-BD4A-218FE986B5CB}" destId="{F6E042B4-213A-46D2-B77A-00E5FABF8145}" srcOrd="0" destOrd="0" presId="urn:microsoft.com/office/officeart/2005/8/layout/hList1"/>
    <dgm:cxn modelId="{BF6EBD45-05C4-43C5-BF9D-E0CC0110DA4A}" type="presParOf" srcId="{F6E042B4-213A-46D2-B77A-00E5FABF8145}" destId="{288FFBBC-C301-4FF4-BF54-0FA490D247EA}" srcOrd="0" destOrd="0" presId="urn:microsoft.com/office/officeart/2005/8/layout/hList1"/>
    <dgm:cxn modelId="{EB4BF24E-DCC0-4477-B50A-87EEF252AB1D}" type="presParOf" srcId="{F6E042B4-213A-46D2-B77A-00E5FABF8145}" destId="{06ED3E01-1C8A-4B8C-A89B-91FEE97F775C}" srcOrd="1" destOrd="0" presId="urn:microsoft.com/office/officeart/2005/8/layout/hList1"/>
    <dgm:cxn modelId="{EB413291-EAB0-4964-9B25-35044ECCA372}" type="presParOf" srcId="{25890974-7A6B-495F-BD4A-218FE986B5CB}" destId="{943A7FE5-84D6-42B7-A6AF-03D5072BC892}" srcOrd="1" destOrd="0" presId="urn:microsoft.com/office/officeart/2005/8/layout/hList1"/>
    <dgm:cxn modelId="{9327DC37-B2BE-4538-880B-5BCAA504B8AA}" type="presParOf" srcId="{25890974-7A6B-495F-BD4A-218FE986B5CB}" destId="{94F1737B-4065-4A8A-9086-4DCDCC5518A5}" srcOrd="2" destOrd="0" presId="urn:microsoft.com/office/officeart/2005/8/layout/hList1"/>
    <dgm:cxn modelId="{DBDCF9CD-F830-46F4-ABAB-8BF2DF9BEC0A}" type="presParOf" srcId="{94F1737B-4065-4A8A-9086-4DCDCC5518A5}" destId="{1B04EB22-178E-4E45-A83B-47E86C59C3DA}" srcOrd="0" destOrd="0" presId="urn:microsoft.com/office/officeart/2005/8/layout/hList1"/>
    <dgm:cxn modelId="{37A5E112-DDF3-45EA-9DF0-6594490D3304}" type="presParOf" srcId="{94F1737B-4065-4A8A-9086-4DCDCC5518A5}" destId="{D41DEFD3-3368-441A-AE51-5BE52F05994B}" srcOrd="1" destOrd="0" presId="urn:microsoft.com/office/officeart/2005/8/layout/hList1"/>
    <dgm:cxn modelId="{49C6CB76-6DEF-42B8-8FF9-45D173E822D2}" type="presParOf" srcId="{25890974-7A6B-495F-BD4A-218FE986B5CB}" destId="{6C7C44A3-392B-4564-9854-020E495F0272}" srcOrd="3" destOrd="0" presId="urn:microsoft.com/office/officeart/2005/8/layout/hList1"/>
    <dgm:cxn modelId="{E5EEAE5C-85D9-4F87-93C8-FF47B0BE1578}" type="presParOf" srcId="{25890974-7A6B-495F-BD4A-218FE986B5CB}" destId="{95AF8D9B-4383-4C1A-ACB9-DF1660BE6B80}" srcOrd="4" destOrd="0" presId="urn:microsoft.com/office/officeart/2005/8/layout/hList1"/>
    <dgm:cxn modelId="{77A552B3-97A6-459F-9677-66AB3DC03766}" type="presParOf" srcId="{95AF8D9B-4383-4C1A-ACB9-DF1660BE6B80}" destId="{C8A8A96C-0572-41AB-9F83-A2D0A68FAB40}" srcOrd="0" destOrd="0" presId="urn:microsoft.com/office/officeart/2005/8/layout/hList1"/>
    <dgm:cxn modelId="{B2F3AB3F-B9DE-470E-8C94-D162E9BB8E96}" type="presParOf" srcId="{95AF8D9B-4383-4C1A-ACB9-DF1660BE6B80}" destId="{E51CA208-EEE7-4DD1-9799-0D523B3D59AD}" srcOrd="1" destOrd="0" presId="urn:microsoft.com/office/officeart/2005/8/layout/hList1"/>
    <dgm:cxn modelId="{C0EC2382-98EA-4200-806E-34EB18AF8507}" type="presParOf" srcId="{25890974-7A6B-495F-BD4A-218FE986B5CB}" destId="{8EE3D7C1-EBF4-454F-AFB4-7C8C943E58CC}" srcOrd="5" destOrd="0" presId="urn:microsoft.com/office/officeart/2005/8/layout/hList1"/>
    <dgm:cxn modelId="{4209AF69-57E1-4989-9829-334219B3E0A0}" type="presParOf" srcId="{25890974-7A6B-495F-BD4A-218FE986B5CB}" destId="{96D5F34E-706D-4E53-AFA1-489D2C77D429}" srcOrd="6" destOrd="0" presId="urn:microsoft.com/office/officeart/2005/8/layout/hList1"/>
    <dgm:cxn modelId="{10C674D5-0E51-4472-B86B-6145588E7C70}" type="presParOf" srcId="{96D5F34E-706D-4E53-AFA1-489D2C77D429}" destId="{D17F032C-6A8B-49EA-8333-DC8728863C23}" srcOrd="0" destOrd="0" presId="urn:microsoft.com/office/officeart/2005/8/layout/hList1"/>
    <dgm:cxn modelId="{CCAC8F94-F752-4E03-8726-24B27281FC21}" type="presParOf" srcId="{96D5F34E-706D-4E53-AFA1-489D2C77D429}" destId="{33AA9453-D4EC-4292-B930-E0ED93F327AF}" srcOrd="1" destOrd="0" presId="urn:microsoft.com/office/officeart/2005/8/layout/hList1"/>
    <dgm:cxn modelId="{658BB99F-8DFB-4771-A0F7-047712038752}" type="presParOf" srcId="{25890974-7A6B-495F-BD4A-218FE986B5CB}" destId="{53A2C2BB-930A-41D7-BFB7-CB025A9BD8D6}" srcOrd="7" destOrd="0" presId="urn:microsoft.com/office/officeart/2005/8/layout/hList1"/>
    <dgm:cxn modelId="{C3CAA46B-8689-4134-8903-5306909085F0}" type="presParOf" srcId="{25890974-7A6B-495F-BD4A-218FE986B5CB}" destId="{2D0A3F93-DD68-4184-82E5-58B780F51337}" srcOrd="8" destOrd="0" presId="urn:microsoft.com/office/officeart/2005/8/layout/hList1"/>
    <dgm:cxn modelId="{DAE6A0AC-E174-42C6-A80B-856C66B5A78A}" type="presParOf" srcId="{2D0A3F93-DD68-4184-82E5-58B780F51337}" destId="{CFF1A7DA-5BEB-4294-AC53-68D17216D290}" srcOrd="0" destOrd="0" presId="urn:microsoft.com/office/officeart/2005/8/layout/hList1"/>
    <dgm:cxn modelId="{E057B6E7-50F5-48B7-AC67-5EE1FA131B17}" type="presParOf" srcId="{2D0A3F93-DD68-4184-82E5-58B780F51337}" destId="{3B452E58-A206-4038-9607-FA69492F27E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FFBBC-C301-4FF4-BF54-0FA490D247EA}">
      <dsp:nvSpPr>
        <dsp:cNvPr id="0" name=""/>
        <dsp:cNvSpPr/>
      </dsp:nvSpPr>
      <dsp:spPr>
        <a:xfrm>
          <a:off x="0" y="600212"/>
          <a:ext cx="1643062" cy="6153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Механічне забруднення</a:t>
          </a:r>
          <a:endParaRPr lang="ru-RU" sz="1700" kern="1200" dirty="0"/>
        </a:p>
      </dsp:txBody>
      <dsp:txXfrm>
        <a:off x="0" y="600212"/>
        <a:ext cx="1643062" cy="615318"/>
      </dsp:txXfrm>
    </dsp:sp>
    <dsp:sp modelId="{06ED3E01-1C8A-4B8C-A89B-91FEE97F775C}">
      <dsp:nvSpPr>
        <dsp:cNvPr id="0" name=""/>
        <dsp:cNvSpPr/>
      </dsp:nvSpPr>
      <dsp:spPr>
        <a:xfrm>
          <a:off x="0" y="1200776"/>
          <a:ext cx="1643062" cy="322485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0" i="0" u="none" kern="1200" dirty="0" err="1" smtClean="0"/>
            <a:t>підвищення</a:t>
          </a:r>
          <a:r>
            <a:rPr lang="ru-RU" sz="1700" b="0" i="0" u="none" kern="1200" dirty="0" smtClean="0"/>
            <a:t> </a:t>
          </a:r>
          <a:r>
            <a:rPr lang="ru-RU" sz="1700" b="0" i="0" u="none" kern="1200" dirty="0" err="1" smtClean="0"/>
            <a:t>вмісту</a:t>
          </a:r>
          <a:r>
            <a:rPr lang="ru-RU" sz="1700" b="0" i="0" u="none" kern="1200" dirty="0" smtClean="0"/>
            <a:t> </a:t>
          </a:r>
          <a:r>
            <a:rPr lang="ru-RU" sz="1700" b="0" i="0" u="none" kern="1200" dirty="0" err="1" smtClean="0"/>
            <a:t>механічних</a:t>
          </a:r>
          <a:r>
            <a:rPr lang="ru-RU" sz="1700" b="0" i="0" u="none" kern="1200" dirty="0" smtClean="0"/>
            <a:t> </a:t>
          </a:r>
          <a:r>
            <a:rPr lang="ru-RU" sz="1700" b="0" i="0" u="none" kern="1200" dirty="0" err="1" smtClean="0"/>
            <a:t>домішок</a:t>
          </a:r>
          <a:r>
            <a:rPr lang="ru-RU" sz="1700" b="0" i="0" u="none" kern="1200" dirty="0" smtClean="0"/>
            <a:t>, </a:t>
          </a:r>
          <a:r>
            <a:rPr lang="ru-RU" sz="1700" b="0" i="0" u="none" kern="1200" dirty="0" err="1" smtClean="0"/>
            <a:t>властиве</a:t>
          </a:r>
          <a:r>
            <a:rPr lang="ru-RU" sz="1700" b="0" i="0" u="none" kern="1200" dirty="0" smtClean="0"/>
            <a:t> в основному </a:t>
          </a:r>
          <a:r>
            <a:rPr lang="ru-RU" sz="1700" b="0" i="0" u="none" kern="1200" dirty="0" err="1" smtClean="0"/>
            <a:t>поверхневим</a:t>
          </a:r>
          <a:r>
            <a:rPr lang="ru-RU" sz="1700" b="0" i="0" u="none" kern="1200" dirty="0" smtClean="0"/>
            <a:t> видам </a:t>
          </a:r>
          <a:r>
            <a:rPr lang="ru-RU" sz="1700" b="0" i="0" u="none" kern="1200" dirty="0" err="1" smtClean="0"/>
            <a:t>забруднень</a:t>
          </a:r>
          <a:r>
            <a:rPr lang="ru-RU" sz="1700" b="0" i="0" u="none" kern="1200" dirty="0" smtClean="0"/>
            <a:t>;</a:t>
          </a:r>
          <a:endParaRPr lang="ru-RU" sz="1700" b="0" i="0" u="none" kern="1200" dirty="0"/>
        </a:p>
      </dsp:txBody>
      <dsp:txXfrm>
        <a:off x="0" y="1200776"/>
        <a:ext cx="1643062" cy="3224850"/>
      </dsp:txXfrm>
    </dsp:sp>
    <dsp:sp modelId="{1B04EB22-178E-4E45-A83B-47E86C59C3DA}">
      <dsp:nvSpPr>
        <dsp:cNvPr id="0" name=""/>
        <dsp:cNvSpPr/>
      </dsp:nvSpPr>
      <dsp:spPr>
        <a:xfrm>
          <a:off x="1907708" y="556296"/>
          <a:ext cx="1643062" cy="615318"/>
        </a:xfrm>
        <a:prstGeom prst="rect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Хімічне забруднення</a:t>
          </a:r>
          <a:endParaRPr lang="ru-RU" sz="1700" kern="1200" dirty="0"/>
        </a:p>
      </dsp:txBody>
      <dsp:txXfrm>
        <a:off x="1907708" y="556296"/>
        <a:ext cx="1643062" cy="615318"/>
      </dsp:txXfrm>
    </dsp:sp>
    <dsp:sp modelId="{D41DEFD3-3368-441A-AE51-5BE52F05994B}">
      <dsp:nvSpPr>
        <dsp:cNvPr id="0" name=""/>
        <dsp:cNvSpPr/>
      </dsp:nvSpPr>
      <dsp:spPr>
        <a:xfrm>
          <a:off x="1907708" y="1183430"/>
          <a:ext cx="1643062" cy="3275703"/>
        </a:xfrm>
        <a:prstGeom prst="rect">
          <a:avLst/>
        </a:prstGeom>
        <a:solidFill>
          <a:schemeClr val="accent4">
            <a:tint val="40000"/>
            <a:alpha val="90000"/>
            <a:hueOff val="-986427"/>
            <a:satOff val="5539"/>
            <a:lumOff val="35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err="1" smtClean="0"/>
            <a:t>наявність</a:t>
          </a:r>
          <a:r>
            <a:rPr lang="ru-RU" sz="1800" b="0" i="0" u="none" kern="1200" dirty="0" smtClean="0"/>
            <a:t> у </a:t>
          </a:r>
          <a:r>
            <a:rPr lang="ru-RU" sz="1800" b="0" i="0" u="none" kern="1200" dirty="0" err="1" smtClean="0"/>
            <a:t>воді</a:t>
          </a:r>
          <a:r>
            <a:rPr lang="ru-RU" sz="1800" b="0" i="0" u="none" kern="1200" dirty="0" smtClean="0"/>
            <a:t> </a:t>
          </a:r>
          <a:r>
            <a:rPr lang="ru-RU" sz="1800" b="0" i="0" u="none" kern="1200" dirty="0" err="1" smtClean="0"/>
            <a:t>органічних</a:t>
          </a:r>
          <a:r>
            <a:rPr lang="ru-RU" sz="1800" b="0" i="0" u="none" kern="1200" dirty="0" smtClean="0"/>
            <a:t> </a:t>
          </a:r>
          <a:r>
            <a:rPr lang="ru-RU" sz="1800" b="0" i="0" u="none" kern="1200" dirty="0" err="1" smtClean="0"/>
            <a:t>і</a:t>
          </a:r>
          <a:r>
            <a:rPr lang="ru-RU" sz="1800" b="0" i="0" u="none" kern="1200" dirty="0" smtClean="0"/>
            <a:t> </a:t>
          </a:r>
          <a:r>
            <a:rPr lang="ru-RU" sz="1800" b="0" i="0" u="none" kern="1200" dirty="0" err="1" smtClean="0"/>
            <a:t>неорганічних</a:t>
          </a:r>
          <a:r>
            <a:rPr lang="ru-RU" sz="1800" b="0" i="0" u="none" kern="1200" dirty="0" smtClean="0"/>
            <a:t> </a:t>
          </a:r>
          <a:r>
            <a:rPr lang="ru-RU" sz="1800" b="0" i="0" u="none" kern="1200" dirty="0" err="1" smtClean="0"/>
            <a:t>речовин</a:t>
          </a:r>
          <a:r>
            <a:rPr lang="ru-RU" sz="1800" b="0" i="0" u="none" kern="1200" dirty="0" smtClean="0"/>
            <a:t> </a:t>
          </a:r>
          <a:r>
            <a:rPr lang="ru-RU" sz="1800" b="0" i="0" u="none" kern="1200" dirty="0" err="1" smtClean="0"/>
            <a:t>токсичної</a:t>
          </a:r>
          <a:r>
            <a:rPr lang="ru-RU" sz="1800" b="0" i="0" u="none" kern="1200" dirty="0" smtClean="0"/>
            <a:t> </a:t>
          </a:r>
          <a:r>
            <a:rPr lang="ru-RU" sz="1800" b="0" i="0" u="none" kern="1200" dirty="0" err="1" smtClean="0"/>
            <a:t>і</a:t>
          </a:r>
          <a:r>
            <a:rPr lang="ru-RU" sz="1800" b="0" i="0" u="none" kern="1200" dirty="0" smtClean="0"/>
            <a:t> </a:t>
          </a:r>
          <a:r>
            <a:rPr lang="ru-RU" sz="1800" b="0" i="0" u="none" kern="1200" dirty="0" err="1" smtClean="0"/>
            <a:t>нетоксичної</a:t>
          </a:r>
          <a:r>
            <a:rPr lang="ru-RU" sz="1800" b="0" i="0" u="none" kern="1200" dirty="0" smtClean="0"/>
            <a:t> </a:t>
          </a:r>
          <a:r>
            <a:rPr lang="ru-RU" sz="1800" b="0" i="0" u="none" kern="1200" dirty="0" err="1" smtClean="0"/>
            <a:t>дії</a:t>
          </a:r>
          <a:r>
            <a:rPr lang="ru-RU" sz="1800" b="0" i="0" u="none" kern="1200" dirty="0" smtClean="0"/>
            <a:t>;</a:t>
          </a:r>
          <a:endParaRPr lang="ru-RU" sz="1800" kern="1200" dirty="0"/>
        </a:p>
      </dsp:txBody>
      <dsp:txXfrm>
        <a:off x="1907708" y="1183430"/>
        <a:ext cx="1643062" cy="3275703"/>
      </dsp:txXfrm>
    </dsp:sp>
    <dsp:sp modelId="{C8A8A96C-0572-41AB-9F83-A2D0A68FAB40}">
      <dsp:nvSpPr>
        <dsp:cNvPr id="0" name=""/>
        <dsp:cNvSpPr/>
      </dsp:nvSpPr>
      <dsp:spPr>
        <a:xfrm>
          <a:off x="3779912" y="596805"/>
          <a:ext cx="1643062" cy="615318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Бактеріальне і біологічне</a:t>
          </a:r>
          <a:endParaRPr lang="ru-RU" sz="1700" kern="1200" dirty="0"/>
        </a:p>
      </dsp:txBody>
      <dsp:txXfrm>
        <a:off x="3779912" y="596805"/>
        <a:ext cx="1643062" cy="615318"/>
      </dsp:txXfrm>
    </dsp:sp>
    <dsp:sp modelId="{E51CA208-EEE7-4DD1-9799-0D523B3D59AD}">
      <dsp:nvSpPr>
        <dsp:cNvPr id="0" name=""/>
        <dsp:cNvSpPr/>
      </dsp:nvSpPr>
      <dsp:spPr>
        <a:xfrm>
          <a:off x="3779912" y="1223340"/>
          <a:ext cx="1643062" cy="3256103"/>
        </a:xfrm>
        <a:prstGeom prst="rect">
          <a:avLst/>
        </a:prstGeom>
        <a:solidFill>
          <a:schemeClr val="accent4">
            <a:tint val="40000"/>
            <a:alpha val="90000"/>
            <a:hueOff val="-1972855"/>
            <a:satOff val="11079"/>
            <a:lumOff val="7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err="1" smtClean="0"/>
            <a:t>наявність</a:t>
          </a:r>
          <a:r>
            <a:rPr lang="ru-RU" sz="1800" b="0" i="0" u="none" kern="1200" dirty="0" smtClean="0"/>
            <a:t> у </a:t>
          </a:r>
          <a:r>
            <a:rPr lang="ru-RU" sz="1800" b="0" i="0" u="none" kern="1200" dirty="0" err="1" smtClean="0"/>
            <a:t>воді</a:t>
          </a:r>
          <a:r>
            <a:rPr lang="ru-RU" sz="1800" b="0" i="0" u="none" kern="1200" dirty="0" smtClean="0"/>
            <a:t> </a:t>
          </a:r>
          <a:r>
            <a:rPr lang="ru-RU" sz="1800" b="0" i="0" u="none" kern="1200" dirty="0" err="1" smtClean="0"/>
            <a:t>різноманітних</a:t>
          </a:r>
          <a:r>
            <a:rPr lang="ru-RU" sz="1800" b="0" i="0" u="none" kern="1200" dirty="0" smtClean="0"/>
            <a:t> </a:t>
          </a:r>
          <a:r>
            <a:rPr lang="ru-RU" sz="1800" b="0" i="0" u="none" kern="1200" dirty="0" err="1" smtClean="0"/>
            <a:t>патогенних</a:t>
          </a:r>
          <a:r>
            <a:rPr lang="ru-RU" sz="1800" b="0" i="0" u="none" kern="1200" dirty="0" smtClean="0"/>
            <a:t> </a:t>
          </a:r>
          <a:r>
            <a:rPr lang="ru-RU" sz="1800" b="0" i="0" u="none" kern="1200" dirty="0" err="1" smtClean="0"/>
            <a:t>мікроорганізмів</a:t>
          </a:r>
          <a:r>
            <a:rPr lang="ru-RU" sz="1800" b="0" i="0" u="none" kern="1200" dirty="0" smtClean="0"/>
            <a:t>, </a:t>
          </a:r>
          <a:r>
            <a:rPr lang="ru-RU" sz="1800" b="0" i="0" u="none" kern="1200" dirty="0" err="1" smtClean="0"/>
            <a:t>грибів</a:t>
          </a:r>
          <a:r>
            <a:rPr lang="ru-RU" sz="1800" b="0" i="0" u="none" kern="1200" dirty="0" smtClean="0"/>
            <a:t> </a:t>
          </a:r>
          <a:r>
            <a:rPr lang="ru-RU" sz="1800" b="0" i="0" u="none" kern="1200" dirty="0" err="1" smtClean="0"/>
            <a:t>і</a:t>
          </a:r>
          <a:r>
            <a:rPr lang="ru-RU" sz="1800" b="0" i="0" u="none" kern="1200" dirty="0" smtClean="0"/>
            <a:t> </a:t>
          </a:r>
          <a:r>
            <a:rPr lang="ru-RU" sz="1800" b="0" i="0" u="none" kern="1200" dirty="0" err="1" smtClean="0"/>
            <a:t>дрібних</a:t>
          </a:r>
          <a:r>
            <a:rPr lang="ru-RU" sz="1800" b="0" i="0" u="none" kern="1200" dirty="0" smtClean="0"/>
            <a:t> </a:t>
          </a:r>
          <a:r>
            <a:rPr lang="ru-RU" sz="1800" b="0" i="0" u="none" kern="1200" dirty="0" err="1" smtClean="0"/>
            <a:t>водоростей</a:t>
          </a:r>
          <a:r>
            <a:rPr lang="ru-RU" sz="1800" b="0" i="0" u="none" kern="1200" dirty="0" smtClean="0"/>
            <a:t>;</a:t>
          </a:r>
          <a:endParaRPr lang="ru-RU" sz="1800" b="0" kern="1200" dirty="0"/>
        </a:p>
      </dsp:txBody>
      <dsp:txXfrm>
        <a:off x="3779912" y="1223340"/>
        <a:ext cx="1643062" cy="3256103"/>
      </dsp:txXfrm>
    </dsp:sp>
    <dsp:sp modelId="{D17F032C-6A8B-49EA-8333-DC8728863C23}">
      <dsp:nvSpPr>
        <dsp:cNvPr id="0" name=""/>
        <dsp:cNvSpPr/>
      </dsp:nvSpPr>
      <dsp:spPr>
        <a:xfrm>
          <a:off x="5652116" y="592419"/>
          <a:ext cx="1643062" cy="615318"/>
        </a:xfrm>
        <a:prstGeom prst="rect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Радіоактивне забруднення</a:t>
          </a:r>
          <a:endParaRPr lang="ru-RU" sz="1700" kern="1200" dirty="0"/>
        </a:p>
      </dsp:txBody>
      <dsp:txXfrm>
        <a:off x="5652116" y="592419"/>
        <a:ext cx="1643062" cy="615318"/>
      </dsp:txXfrm>
    </dsp:sp>
    <dsp:sp modelId="{33AA9453-D4EC-4292-B930-E0ED93F327AF}">
      <dsp:nvSpPr>
        <dsp:cNvPr id="0" name=""/>
        <dsp:cNvSpPr/>
      </dsp:nvSpPr>
      <dsp:spPr>
        <a:xfrm>
          <a:off x="5652116" y="1223334"/>
          <a:ext cx="1643062" cy="3176867"/>
        </a:xfrm>
        <a:prstGeom prst="rect">
          <a:avLst/>
        </a:prstGeom>
        <a:solidFill>
          <a:schemeClr val="accent4">
            <a:tint val="40000"/>
            <a:alpha val="90000"/>
            <a:hueOff val="-2959282"/>
            <a:satOff val="16618"/>
            <a:lumOff val="105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err="1" smtClean="0"/>
            <a:t>присутність</a:t>
          </a:r>
          <a:r>
            <a:rPr lang="ru-RU" sz="1800" b="0" i="0" u="none" kern="1200" dirty="0" smtClean="0"/>
            <a:t> </a:t>
          </a:r>
          <a:r>
            <a:rPr lang="ru-RU" sz="1800" b="0" i="0" u="none" kern="1200" dirty="0" err="1" smtClean="0"/>
            <a:t>радіоактивних</a:t>
          </a:r>
          <a:r>
            <a:rPr lang="ru-RU" sz="1800" b="0" i="0" u="none" kern="1200" dirty="0" smtClean="0"/>
            <a:t> </a:t>
          </a:r>
          <a:r>
            <a:rPr lang="ru-RU" sz="1800" b="0" i="0" u="none" kern="1200" dirty="0" err="1" smtClean="0"/>
            <a:t>речовин</a:t>
          </a:r>
          <a:r>
            <a:rPr lang="ru-RU" sz="1800" b="0" i="0" u="none" kern="1200" dirty="0" smtClean="0"/>
            <a:t> у </a:t>
          </a:r>
          <a:r>
            <a:rPr lang="ru-RU" sz="1800" b="0" i="0" u="none" kern="1200" dirty="0" err="1" smtClean="0"/>
            <a:t>поверхневих</a:t>
          </a:r>
          <a:r>
            <a:rPr lang="ru-RU" sz="1800" b="0" i="0" u="none" kern="1200" dirty="0" smtClean="0"/>
            <a:t> </a:t>
          </a:r>
          <a:r>
            <a:rPr lang="ru-RU" sz="1800" b="0" i="0" u="none" kern="1200" dirty="0" err="1" smtClean="0"/>
            <a:t>чи</a:t>
          </a:r>
          <a:r>
            <a:rPr lang="ru-RU" sz="1800" b="0" i="0" u="none" kern="1200" dirty="0" smtClean="0"/>
            <a:t> </a:t>
          </a:r>
          <a:r>
            <a:rPr lang="ru-RU" sz="1800" b="0" i="0" u="none" kern="1200" dirty="0" err="1" smtClean="0"/>
            <a:t>підземних</a:t>
          </a:r>
          <a:r>
            <a:rPr lang="ru-RU" sz="1800" b="0" i="0" u="none" kern="1200" dirty="0" smtClean="0"/>
            <a:t> водах;</a:t>
          </a:r>
          <a:endParaRPr lang="ru-RU" sz="1800" kern="1200" dirty="0"/>
        </a:p>
      </dsp:txBody>
      <dsp:txXfrm>
        <a:off x="5652116" y="1223334"/>
        <a:ext cx="1643062" cy="3176867"/>
      </dsp:txXfrm>
    </dsp:sp>
    <dsp:sp modelId="{CFF1A7DA-5BEB-4294-AC53-68D17216D290}">
      <dsp:nvSpPr>
        <dsp:cNvPr id="0" name=""/>
        <dsp:cNvSpPr/>
      </dsp:nvSpPr>
      <dsp:spPr>
        <a:xfrm>
          <a:off x="7500937" y="543155"/>
          <a:ext cx="1643062" cy="615318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Теплове забруднення</a:t>
          </a:r>
          <a:endParaRPr lang="ru-RU" sz="1700" kern="1200" dirty="0"/>
        </a:p>
      </dsp:txBody>
      <dsp:txXfrm>
        <a:off x="7500937" y="543155"/>
        <a:ext cx="1643062" cy="615318"/>
      </dsp:txXfrm>
    </dsp:sp>
    <dsp:sp modelId="{3B452E58-A206-4038-9607-FA69492F27EE}">
      <dsp:nvSpPr>
        <dsp:cNvPr id="0" name=""/>
        <dsp:cNvSpPr/>
      </dsp:nvSpPr>
      <dsp:spPr>
        <a:xfrm>
          <a:off x="7496651" y="1190653"/>
          <a:ext cx="1643062" cy="3220712"/>
        </a:xfrm>
        <a:prstGeom prst="rect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u="none" kern="1200" dirty="0" err="1" smtClean="0"/>
            <a:t>випуск</a:t>
          </a:r>
          <a:r>
            <a:rPr lang="ru-RU" sz="1800" b="0" i="0" u="none" kern="1200" dirty="0" smtClean="0"/>
            <a:t> у </a:t>
          </a:r>
          <a:r>
            <a:rPr lang="ru-RU" sz="1800" b="0" i="0" u="none" kern="1200" dirty="0" err="1" smtClean="0"/>
            <a:t>водойми</a:t>
          </a:r>
          <a:r>
            <a:rPr lang="ru-RU" sz="1800" b="0" i="0" u="none" kern="1200" dirty="0" smtClean="0"/>
            <a:t> </a:t>
          </a:r>
          <a:r>
            <a:rPr lang="ru-RU" sz="1800" b="0" i="0" u="none" kern="1200" dirty="0" err="1" smtClean="0"/>
            <a:t>підігрітих</a:t>
          </a:r>
          <a:r>
            <a:rPr lang="ru-RU" sz="1800" b="0" i="0" u="none" kern="1200" dirty="0" smtClean="0"/>
            <a:t> вод </a:t>
          </a:r>
          <a:r>
            <a:rPr lang="ru-RU" sz="1800" b="0" i="0" u="none" kern="1200" dirty="0" err="1" smtClean="0"/>
            <a:t>підприємств</a:t>
          </a:r>
          <a:r>
            <a:rPr lang="ru-RU" sz="1800" b="0" i="0" u="none" kern="1200" dirty="0" smtClean="0"/>
            <a:t>, </a:t>
          </a:r>
          <a:r>
            <a:rPr lang="ru-RU" sz="1800" b="0" i="0" u="none" kern="1200" dirty="0" err="1" smtClean="0"/>
            <a:t>теплових</a:t>
          </a:r>
          <a:r>
            <a:rPr lang="ru-RU" sz="1800" b="0" i="0" u="none" kern="1200" dirty="0" smtClean="0"/>
            <a:t> </a:t>
          </a:r>
          <a:r>
            <a:rPr lang="ru-RU" sz="1800" b="0" i="0" u="none" kern="1200" dirty="0" err="1" smtClean="0"/>
            <a:t>і</a:t>
          </a:r>
          <a:r>
            <a:rPr lang="ru-RU" sz="1800" b="0" i="0" u="none" kern="1200" dirty="0" smtClean="0"/>
            <a:t> </a:t>
          </a:r>
          <a:r>
            <a:rPr lang="ru-RU" sz="1800" b="0" i="0" u="none" kern="1200" dirty="0" err="1" smtClean="0"/>
            <a:t>атомних</a:t>
          </a:r>
          <a:r>
            <a:rPr lang="ru-RU" sz="1800" b="0" i="0" u="none" kern="1200" dirty="0" smtClean="0"/>
            <a:t> ЕС.</a:t>
          </a:r>
          <a:endParaRPr lang="ru-RU" sz="1800" kern="1200" dirty="0"/>
        </a:p>
      </dsp:txBody>
      <dsp:txXfrm>
        <a:off x="7496651" y="1190653"/>
        <a:ext cx="1643062" cy="32207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990DF-9D96-41BE-BDA3-E7E02BF4FAC7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9097E-DE59-4577-B932-F9DAA2EE46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21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9097E-DE59-4577-B932-F9DAA2EE46D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461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149080"/>
            <a:ext cx="7772400" cy="1470025"/>
          </a:xfrm>
        </p:spPr>
        <p:txBody>
          <a:bodyPr>
            <a:noAutofit/>
          </a:bodyPr>
          <a:lstStyle/>
          <a:p>
            <a:r>
              <a:rPr lang="ru-RU" sz="80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autami" pitchFamily="34" charset="0"/>
              </a:rPr>
              <a:t>З</a:t>
            </a:r>
            <a:r>
              <a:rPr lang="uk-UA" sz="8000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autami" pitchFamily="34" charset="0"/>
              </a:rPr>
              <a:t>абруднення</a:t>
            </a:r>
            <a:r>
              <a:rPr lang="uk-UA" sz="8000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Gautami" pitchFamily="34" charset="0"/>
              </a:rPr>
              <a:t> гідросфери</a:t>
            </a:r>
            <a:endParaRPr lang="ru-RU" sz="8000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Gautami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Серед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основних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джерел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забруднення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гідросфери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</a:pP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мінеральними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речовинами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варто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згадати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підприємства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ctr">
              <a:buNone/>
            </a:pP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харчової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сільської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промисловості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Зі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зрошуваних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земель</a:t>
            </a:r>
          </a:p>
          <a:p>
            <a:pPr algn="ctr">
              <a:buNone/>
            </a:pP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щорічно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вимивається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близько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6 млн. т. солей,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відходи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які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</a:pP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вміщують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ртуть,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свинець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мідь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Деяка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їхня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частина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</a:pP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виноситься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далеко за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межі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територіальних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вод.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Забруднення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</a:pP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ртуттю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значно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знижує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первинну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продукцію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морських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</a:pP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екосистем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Так хвороба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Мінамата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ctr">
              <a:buNone/>
            </a:pP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вперше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була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виявлена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японськими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вченими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 людей,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що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</a:pP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вживали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їжу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рибу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виловлену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затоці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Мінамата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у яку</a:t>
            </a:r>
          </a:p>
          <a:p>
            <a:pPr algn="ctr">
              <a:buNone/>
            </a:pP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безконтрольно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скидали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промислові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стоки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</a:pP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ртуттю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ctr">
              <a:buNone/>
            </a:pPr>
            <a:endParaRPr lang="uk-UA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</a:pP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None/>
            </a:pPr>
            <a:r>
              <a:rPr lang="uk-UA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Хвороба </a:t>
            </a:r>
            <a:r>
              <a:rPr lang="uk-UA" b="1" i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Мінамата</a:t>
            </a:r>
            <a:endParaRPr lang="ru-RU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7569421nt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412776"/>
            <a:ext cx="3362841" cy="3821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6d617e7a113dfb5f01ef37eabf3232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81500" y="1628800"/>
            <a:ext cx="4762500" cy="317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люс 8"/>
          <p:cNvSpPr/>
          <p:nvPr/>
        </p:nvSpPr>
        <p:spPr>
          <a:xfrm>
            <a:off x="3635896" y="2780928"/>
            <a:ext cx="648072" cy="792088"/>
          </a:xfrm>
          <a:prstGeom prst="mathPlu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051720" y="5445224"/>
            <a:ext cx="1440160" cy="64807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4716016" y="5085184"/>
            <a:ext cx="1152128" cy="108012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karv_476528v530x8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1470" y="2204864"/>
            <a:ext cx="3952530" cy="27714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uk-UA" sz="3200" b="1" i="1" u="sng" dirty="0" smtClean="0">
                <a:solidFill>
                  <a:schemeClr val="bg1"/>
                </a:solidFill>
              </a:rPr>
              <a:t>Органічні забруднювачі</a:t>
            </a:r>
            <a:endParaRPr lang="ru-RU" sz="3200" b="1" i="1" u="sng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400" dirty="0" smtClean="0"/>
              <a:t>До них відносять суспензії, що містяться у стічних водах і поверхнево-активні речовини(жири, мастильні матеріали, олії). </a:t>
            </a:r>
            <a:endParaRPr lang="ru-RU" sz="2400" dirty="0"/>
          </a:p>
        </p:txBody>
      </p:sp>
      <p:pic>
        <p:nvPicPr>
          <p:cNvPr id="5" name="Рисунок 4" descr="12-2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3717032"/>
            <a:ext cx="4572000" cy="28632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 descr="0011-005-Zagrjaznenie-gidrosfer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2348880"/>
            <a:ext cx="2520280" cy="37696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sz="3100" b="1" i="1" u="sng" dirty="0" err="1" smtClean="0">
                <a:solidFill>
                  <a:schemeClr val="bg1"/>
                </a:solidFill>
              </a:rPr>
              <a:t>Забруднюючі</a:t>
            </a:r>
            <a:r>
              <a:rPr lang="ru-RU" sz="3100" b="1" i="1" u="sng" dirty="0" smtClean="0">
                <a:solidFill>
                  <a:schemeClr val="bg1"/>
                </a:solidFill>
              </a:rPr>
              <a:t> </a:t>
            </a:r>
            <a:r>
              <a:rPr lang="ru-RU" sz="3100" b="1" i="1" u="sng" dirty="0" err="1" smtClean="0">
                <a:solidFill>
                  <a:schemeClr val="bg1"/>
                </a:solidFill>
              </a:rPr>
              <a:t>органічні</a:t>
            </a:r>
            <a:r>
              <a:rPr lang="ru-RU" sz="3100" b="1" i="1" u="sng" dirty="0" smtClean="0">
                <a:solidFill>
                  <a:schemeClr val="bg1"/>
                </a:solidFill>
              </a:rPr>
              <a:t> </a:t>
            </a:r>
            <a:r>
              <a:rPr lang="ru-RU" sz="3100" b="1" i="1" u="sng" dirty="0" err="1" smtClean="0">
                <a:solidFill>
                  <a:schemeClr val="bg1"/>
                </a:solidFill>
              </a:rPr>
              <a:t>речовини</a:t>
            </a:r>
            <a:r>
              <a:rPr lang="ru-RU" sz="3100" b="1" i="1" u="sng" dirty="0" smtClean="0">
                <a:solidFill>
                  <a:schemeClr val="bg1"/>
                </a:solidFill>
              </a:rPr>
              <a:t>. </a:t>
            </a:r>
            <a:r>
              <a:rPr lang="ru-RU" sz="3100" b="1" i="1" u="sng" dirty="0" err="1" smtClean="0">
                <a:solidFill>
                  <a:schemeClr val="bg1"/>
                </a:solidFill>
              </a:rPr>
              <a:t>Кількість</a:t>
            </a:r>
            <a:r>
              <a:rPr lang="ru-RU" sz="3100" b="1" i="1" u="sng" dirty="0" smtClean="0">
                <a:solidFill>
                  <a:schemeClr val="bg1"/>
                </a:solidFill>
              </a:rPr>
              <a:t> у </a:t>
            </a:r>
            <a:r>
              <a:rPr lang="ru-RU" sz="3100" b="1" i="1" u="sng" dirty="0" err="1" smtClean="0">
                <a:solidFill>
                  <a:schemeClr val="bg1"/>
                </a:solidFill>
              </a:rPr>
              <a:t>світовому</a:t>
            </a:r>
            <a:r>
              <a:rPr lang="ru-RU" sz="3100" b="1" i="1" u="sng" dirty="0" smtClean="0">
                <a:solidFill>
                  <a:schemeClr val="bg1"/>
                </a:solidFill>
              </a:rPr>
              <a:t> </a:t>
            </a:r>
            <a:r>
              <a:rPr lang="ru-RU" sz="3100" b="1" i="1" u="sng" dirty="0" err="1" smtClean="0">
                <a:solidFill>
                  <a:schemeClr val="bg1"/>
                </a:solidFill>
              </a:rPr>
              <a:t>стоці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84482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uk-UA" sz="2400" b="1" i="1" u="sng" dirty="0" smtClean="0"/>
              <a:t>Забруднення стічними водами</a:t>
            </a:r>
            <a:endParaRPr lang="ru-RU" sz="2400" b="1" i="1" u="sng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В </a:t>
            </a:r>
            <a:r>
              <a:rPr lang="ru-RU" sz="2400" dirty="0" err="1" smtClean="0"/>
              <a:t>результаті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промислового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виробництва</a:t>
            </a:r>
            <a:r>
              <a:rPr lang="ru-RU" sz="2400" dirty="0" smtClean="0"/>
              <a:t>, </a:t>
            </a:r>
            <a:r>
              <a:rPr lang="ru-RU" sz="2400" dirty="0" err="1" smtClean="0"/>
              <a:t>мінеральними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endParaRPr lang="ru-RU" sz="2400" dirty="0" smtClean="0"/>
          </a:p>
          <a:p>
            <a:pPr>
              <a:buNone/>
            </a:pPr>
            <a:r>
              <a:rPr lang="ru-RU" sz="2400" dirty="0" err="1" smtClean="0"/>
              <a:t>органічними</a:t>
            </a:r>
            <a:r>
              <a:rPr lang="ru-RU" sz="2400" dirty="0" smtClean="0"/>
              <a:t> </a:t>
            </a:r>
            <a:r>
              <a:rPr lang="ru-RU" sz="2400" dirty="0" err="1" smtClean="0"/>
              <a:t>добривами</a:t>
            </a:r>
            <a:r>
              <a:rPr lang="ru-RU" sz="2400" dirty="0" smtClean="0"/>
              <a:t> в </a:t>
            </a:r>
            <a:r>
              <a:rPr lang="ru-RU" sz="2400" dirty="0" err="1" smtClean="0"/>
              <a:t>результаті</a:t>
            </a:r>
            <a:r>
              <a:rPr lang="ru-RU" sz="2400" dirty="0" smtClean="0"/>
              <a:t> </a:t>
            </a:r>
          </a:p>
          <a:p>
            <a:pPr>
              <a:buNone/>
            </a:pPr>
            <a:r>
              <a:rPr lang="ru-RU" sz="2400" dirty="0" err="1" smtClean="0"/>
              <a:t>Сільськогосподарського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виробництва</a:t>
            </a:r>
            <a:r>
              <a:rPr lang="ru-RU" sz="2400" dirty="0" smtClean="0"/>
              <a:t>, </a:t>
            </a:r>
          </a:p>
          <a:p>
            <a:pPr>
              <a:buNone/>
            </a:pPr>
            <a:r>
              <a:rPr lang="ru-RU" sz="2400" dirty="0" smtClean="0"/>
              <a:t>а </a:t>
            </a:r>
            <a:r>
              <a:rPr lang="ru-RU" sz="2400" dirty="0" err="1" smtClean="0"/>
              <a:t>також</a:t>
            </a:r>
            <a:r>
              <a:rPr lang="ru-RU" sz="2400" dirty="0" smtClean="0"/>
              <a:t> </a:t>
            </a:r>
            <a:r>
              <a:rPr lang="ru-RU" sz="2400" dirty="0" err="1" smtClean="0"/>
              <a:t>комунально-побутовими</a:t>
            </a:r>
            <a:r>
              <a:rPr lang="ru-RU" sz="2400" dirty="0" smtClean="0"/>
              <a:t> </a:t>
            </a:r>
          </a:p>
          <a:p>
            <a:pPr>
              <a:buNone/>
            </a:pPr>
            <a:r>
              <a:rPr lang="ru-RU" sz="2400" dirty="0" smtClean="0"/>
              <a:t>стоками </a:t>
            </a:r>
            <a:r>
              <a:rPr lang="ru-RU" sz="2400" dirty="0" err="1" smtClean="0"/>
              <a:t>веде</a:t>
            </a:r>
            <a:r>
              <a:rPr lang="ru-RU" sz="2400" dirty="0" smtClean="0"/>
              <a:t> до </a:t>
            </a:r>
            <a:r>
              <a:rPr lang="ru-RU" sz="2400" dirty="0" err="1" smtClean="0"/>
              <a:t>збагачення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водойм</a:t>
            </a:r>
            <a:r>
              <a:rPr lang="ru-RU" sz="2400" dirty="0" smtClean="0"/>
              <a:t> </a:t>
            </a:r>
          </a:p>
          <a:p>
            <a:pPr>
              <a:buNone/>
            </a:pPr>
            <a:r>
              <a:rPr lang="ru-RU" sz="2400" dirty="0" err="1" smtClean="0"/>
              <a:t>поживними</a:t>
            </a:r>
            <a:r>
              <a:rPr lang="ru-RU" sz="2400" dirty="0" smtClean="0"/>
              <a:t> </a:t>
            </a:r>
            <a:r>
              <a:rPr lang="ru-RU" sz="2400" dirty="0" err="1" smtClean="0"/>
              <a:t>речовинами</a:t>
            </a:r>
            <a:r>
              <a:rPr lang="ru-RU" sz="2400" dirty="0" smtClean="0"/>
              <a:t>, </a:t>
            </a:r>
            <a:r>
              <a:rPr lang="ru-RU" sz="2400" dirty="0" err="1" smtClean="0"/>
              <a:t>що</a:t>
            </a: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приводить до </a:t>
            </a:r>
            <a:r>
              <a:rPr lang="ru-RU" sz="2400" dirty="0" err="1" smtClean="0"/>
              <a:t>надмірного</a:t>
            </a:r>
            <a:r>
              <a:rPr lang="ru-RU" sz="2400" dirty="0" smtClean="0"/>
              <a:t> </a:t>
            </a:r>
          </a:p>
          <a:p>
            <a:pPr>
              <a:buNone/>
            </a:pPr>
            <a:r>
              <a:rPr lang="ru-RU" sz="2400" dirty="0" err="1" smtClean="0"/>
              <a:t>розвитку</a:t>
            </a:r>
            <a:r>
              <a:rPr lang="ru-RU" sz="2400" dirty="0" smtClean="0"/>
              <a:t> </a:t>
            </a:r>
            <a:r>
              <a:rPr lang="ru-RU" sz="2400" dirty="0" err="1" smtClean="0"/>
              <a:t>водоростей</a:t>
            </a:r>
            <a:r>
              <a:rPr lang="ru-RU" sz="2400" dirty="0" smtClean="0"/>
              <a:t>, </a:t>
            </a:r>
          </a:p>
          <a:p>
            <a:pPr>
              <a:buNone/>
            </a:pPr>
            <a:r>
              <a:rPr lang="ru-RU" sz="2400" dirty="0" err="1" smtClean="0"/>
              <a:t>і</a:t>
            </a:r>
            <a:r>
              <a:rPr lang="ru-RU" sz="2400" dirty="0" smtClean="0"/>
              <a:t> до </a:t>
            </a:r>
            <a:r>
              <a:rPr lang="ru-RU" sz="2400" dirty="0" err="1" smtClean="0"/>
              <a:t>загибелі</a:t>
            </a:r>
            <a:endParaRPr lang="ru-RU" sz="2400" dirty="0" smtClean="0"/>
          </a:p>
          <a:p>
            <a:pPr>
              <a:buNone/>
            </a:pPr>
            <a:r>
              <a:rPr lang="ru-RU" sz="2400" dirty="0" err="1" smtClean="0"/>
              <a:t>інших</a:t>
            </a:r>
            <a:r>
              <a:rPr lang="ru-RU" sz="2400" dirty="0" smtClean="0"/>
              <a:t> </a:t>
            </a:r>
            <a:r>
              <a:rPr lang="ru-RU" sz="2400" dirty="0" err="1" smtClean="0"/>
              <a:t>водних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екосистем</a:t>
            </a:r>
            <a:r>
              <a:rPr lang="ru-RU" sz="2400" dirty="0" smtClean="0"/>
              <a:t> </a:t>
            </a:r>
          </a:p>
          <a:p>
            <a:pPr>
              <a:buNone/>
            </a:pP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непротічних</a:t>
            </a:r>
            <a:r>
              <a:rPr lang="ru-RU" sz="2400" dirty="0" smtClean="0"/>
              <a:t> водою </a:t>
            </a:r>
          </a:p>
          <a:p>
            <a:pPr>
              <a:buNone/>
            </a:pPr>
            <a:r>
              <a:rPr lang="ru-RU" sz="2400" dirty="0" smtClean="0"/>
              <a:t>(озер , </a:t>
            </a:r>
            <a:r>
              <a:rPr lang="ru-RU" sz="2400" dirty="0" err="1" smtClean="0"/>
              <a:t>ставків</a:t>
            </a:r>
            <a:r>
              <a:rPr lang="ru-RU" sz="2400" dirty="0" smtClean="0"/>
              <a:t>),</a:t>
            </a:r>
          </a:p>
          <a:p>
            <a:pPr>
              <a:buNone/>
            </a:pPr>
            <a:r>
              <a:rPr lang="ru-RU" sz="2400" dirty="0" smtClean="0"/>
              <a:t>а </a:t>
            </a:r>
            <a:r>
              <a:rPr lang="ru-RU" sz="2400" dirty="0" err="1" smtClean="0"/>
              <a:t>іноді</a:t>
            </a:r>
            <a:r>
              <a:rPr lang="ru-RU" sz="2400" dirty="0" smtClean="0"/>
              <a:t> до </a:t>
            </a:r>
            <a:r>
              <a:rPr lang="ru-RU" sz="2400" dirty="0" err="1" smtClean="0"/>
              <a:t>заболочування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місцевості</a:t>
            </a:r>
            <a:r>
              <a:rPr lang="ru-RU" sz="2400" dirty="0" smtClean="0"/>
              <a:t>. </a:t>
            </a:r>
          </a:p>
          <a:p>
            <a:pPr>
              <a:buNone/>
            </a:pPr>
            <a:endParaRPr lang="ru-RU" sz="2400" dirty="0" smtClean="0"/>
          </a:p>
        </p:txBody>
      </p:sp>
      <p:pic>
        <p:nvPicPr>
          <p:cNvPr id="5" name="Рисунок 4" descr="99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1628800"/>
            <a:ext cx="3816085" cy="2862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Absorbents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3789040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2400" b="1" i="1" u="sng" dirty="0" err="1" smtClean="0"/>
              <a:t>Радіоактивне</a:t>
            </a:r>
            <a:r>
              <a:rPr lang="ru-RU" sz="2400" b="1" i="1" u="sng" dirty="0" smtClean="0"/>
              <a:t> </a:t>
            </a:r>
            <a:r>
              <a:rPr lang="ru-RU" sz="2400" b="1" i="1" u="sng" dirty="0" err="1" smtClean="0"/>
              <a:t>і</a:t>
            </a:r>
            <a:r>
              <a:rPr lang="ru-RU" sz="2400" b="1" i="1" u="sng" dirty="0" smtClean="0"/>
              <a:t> </a:t>
            </a:r>
            <a:r>
              <a:rPr lang="ru-RU" sz="2400" b="1" i="1" u="sng" dirty="0" err="1" smtClean="0"/>
              <a:t>теплове</a:t>
            </a:r>
            <a:r>
              <a:rPr lang="ru-RU" sz="2400" b="1" i="1" u="sng" dirty="0" smtClean="0"/>
              <a:t> </a:t>
            </a:r>
            <a:r>
              <a:rPr lang="ru-RU" sz="2400" b="1" i="1" u="sng" dirty="0" err="1" smtClean="0"/>
              <a:t>забруднення</a:t>
            </a:r>
            <a:r>
              <a:rPr lang="ru-RU" sz="2400" b="1" i="1" u="sng" dirty="0" smtClean="0"/>
              <a:t> </a:t>
            </a:r>
          </a:p>
          <a:p>
            <a:pPr algn="r">
              <a:buNone/>
            </a:pPr>
            <a:endParaRPr lang="ru-RU" sz="2400" dirty="0" smtClean="0"/>
          </a:p>
          <a:p>
            <a:pPr algn="r">
              <a:buNone/>
            </a:pPr>
            <a:r>
              <a:rPr lang="ru-RU" sz="2400" dirty="0" err="1" smtClean="0"/>
              <a:t>Радіоактивне</a:t>
            </a:r>
            <a:r>
              <a:rPr lang="ru-RU" sz="2400" dirty="0" smtClean="0"/>
              <a:t> </a:t>
            </a:r>
            <a:r>
              <a:rPr lang="ru-RU" sz="2400" dirty="0" err="1" smtClean="0"/>
              <a:t>забруднення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пов'язане</a:t>
            </a:r>
            <a:r>
              <a:rPr lang="ru-RU" sz="2400" dirty="0" smtClean="0"/>
              <a:t> </a:t>
            </a:r>
            <a:r>
              <a:rPr lang="ru-RU" sz="2400" dirty="0" err="1" smtClean="0"/>
              <a:t>зі</a:t>
            </a:r>
            <a:r>
              <a:rPr lang="ru-RU" sz="2400" dirty="0" smtClean="0"/>
              <a:t> </a:t>
            </a:r>
            <a:r>
              <a:rPr lang="ru-RU" sz="2400" dirty="0" err="1" smtClean="0"/>
              <a:t>скиданням</a:t>
            </a:r>
            <a:r>
              <a:rPr lang="ru-RU" sz="2400" dirty="0" smtClean="0"/>
              <a:t> у </a:t>
            </a:r>
            <a:r>
              <a:rPr lang="ru-RU" sz="2400" dirty="0" err="1" smtClean="0"/>
              <a:t>водойми</a:t>
            </a:r>
            <a:r>
              <a:rPr lang="ru-RU" sz="2400" dirty="0" smtClean="0"/>
              <a:t> </a:t>
            </a:r>
            <a:r>
              <a:rPr lang="ru-RU" sz="2400" dirty="0" err="1" smtClean="0"/>
              <a:t>радіоактивних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відходів</a:t>
            </a:r>
            <a:r>
              <a:rPr lang="ru-RU" sz="2400" dirty="0" smtClean="0"/>
              <a:t>. </a:t>
            </a:r>
          </a:p>
          <a:p>
            <a:pPr algn="r">
              <a:buNone/>
            </a:pPr>
            <a:r>
              <a:rPr lang="ru-RU" sz="2400" dirty="0" smtClean="0"/>
              <a:t>Теплове </a:t>
            </a:r>
            <a:r>
              <a:rPr lang="ru-RU" sz="2400" dirty="0" err="1" smtClean="0"/>
              <a:t>забруднення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викликає</a:t>
            </a:r>
            <a:r>
              <a:rPr lang="ru-RU" sz="2400" dirty="0" smtClean="0"/>
              <a:t> </a:t>
            </a:r>
            <a:r>
              <a:rPr lang="ru-RU" sz="2400" dirty="0" err="1" smtClean="0"/>
              <a:t>скидання</a:t>
            </a:r>
            <a:r>
              <a:rPr lang="ru-RU" sz="2400" dirty="0" smtClean="0"/>
              <a:t> у </a:t>
            </a:r>
            <a:r>
              <a:rPr lang="ru-RU" sz="2400" dirty="0" err="1" smtClean="0"/>
              <a:t>водойми</a:t>
            </a:r>
            <a:r>
              <a:rPr lang="ru-RU" sz="2400" dirty="0" smtClean="0"/>
              <a:t> </a:t>
            </a:r>
            <a:r>
              <a:rPr lang="ru-RU" sz="2400" dirty="0" err="1" smtClean="0"/>
              <a:t>підігрітих</a:t>
            </a:r>
            <a:r>
              <a:rPr lang="ru-RU" sz="2400" dirty="0" smtClean="0"/>
              <a:t> вод ТЕС </a:t>
            </a:r>
            <a:r>
              <a:rPr lang="ru-RU" sz="2400" dirty="0" err="1" smtClean="0"/>
              <a:t>і</a:t>
            </a:r>
            <a:r>
              <a:rPr lang="ru-RU" sz="2400" dirty="0" smtClean="0"/>
              <a:t> АЕС,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призводить</a:t>
            </a:r>
            <a:r>
              <a:rPr lang="ru-RU" sz="2400" dirty="0" smtClean="0"/>
              <a:t> до </a:t>
            </a:r>
            <a:r>
              <a:rPr lang="ru-RU" sz="2400" dirty="0" err="1" smtClean="0"/>
              <a:t>масового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розвитку</a:t>
            </a:r>
            <a:r>
              <a:rPr lang="ru-RU" sz="2400" dirty="0" smtClean="0"/>
              <a:t> </a:t>
            </a:r>
            <a:r>
              <a:rPr lang="ru-RU" sz="2400" dirty="0" err="1" smtClean="0"/>
              <a:t>синьо-зелених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водоростей</a:t>
            </a:r>
            <a:r>
              <a:rPr lang="ru-RU" sz="2400" dirty="0" smtClean="0"/>
              <a:t>, так званого </a:t>
            </a:r>
            <a:r>
              <a:rPr lang="ru-RU" sz="2400" dirty="0" err="1" smtClean="0"/>
              <a:t>цвітіння</a:t>
            </a:r>
            <a:r>
              <a:rPr lang="ru-RU" sz="2400" dirty="0" smtClean="0"/>
              <a:t> води, </a:t>
            </a:r>
            <a:r>
              <a:rPr lang="ru-RU" sz="2400" dirty="0" err="1" smtClean="0"/>
              <a:t>зменшення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кількості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кисню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негативно </a:t>
            </a:r>
            <a:r>
              <a:rPr lang="ru-RU" sz="2400" dirty="0" err="1" smtClean="0"/>
              <a:t>впливає</a:t>
            </a:r>
            <a:r>
              <a:rPr lang="ru-RU" sz="2400" dirty="0" smtClean="0"/>
              <a:t> на флору </a:t>
            </a:r>
            <a:r>
              <a:rPr lang="ru-RU" sz="2400" dirty="0" err="1" smtClean="0"/>
              <a:t>і</a:t>
            </a:r>
            <a:r>
              <a:rPr lang="ru-RU" sz="2400" dirty="0" smtClean="0"/>
              <a:t> фауну </a:t>
            </a:r>
            <a:r>
              <a:rPr lang="ru-RU" sz="2400" dirty="0" err="1" smtClean="0"/>
              <a:t>водоймищ</a:t>
            </a:r>
            <a:r>
              <a:rPr lang="ru-RU" sz="2400" dirty="0" smtClean="0"/>
              <a:t>. </a:t>
            </a:r>
            <a:endParaRPr lang="ru-RU" sz="2400" dirty="0"/>
          </a:p>
        </p:txBody>
      </p:sp>
      <p:pic>
        <p:nvPicPr>
          <p:cNvPr id="4" name="Рисунок 3" descr="1302006890_1302001322_a13571b233fbe5d745b804bb1e1_pre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56992"/>
            <a:ext cx="432536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rapheneoxide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8125" y="3356992"/>
            <a:ext cx="4435875" cy="3324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527342f0-8062-4b7f-8062-4b70b0f1accd.photo.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2852936"/>
            <a:ext cx="3568452" cy="2378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uk-UA" b="1" i="1" u="sng" dirty="0" smtClean="0"/>
              <a:t>Механічне, бактеріальне та біологічне забруднення</a:t>
            </a:r>
            <a:endParaRPr lang="ru-RU" b="1" i="1" u="sng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r>
              <a:rPr lang="ru-RU" sz="2400" dirty="0" err="1" smtClean="0"/>
              <a:t>Механічне</a:t>
            </a:r>
            <a:r>
              <a:rPr lang="ru-RU" sz="2400" dirty="0" smtClean="0"/>
              <a:t> </a:t>
            </a:r>
            <a:r>
              <a:rPr lang="ru-RU" sz="2400" dirty="0" err="1" smtClean="0"/>
              <a:t>забруднення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підвищує</a:t>
            </a:r>
            <a:r>
              <a:rPr lang="ru-RU" sz="2400" dirty="0" smtClean="0"/>
              <a:t> </a:t>
            </a:r>
            <a:r>
              <a:rPr lang="ru-RU" sz="2400" dirty="0" err="1" smtClean="0"/>
              <a:t>вміст</a:t>
            </a:r>
            <a:r>
              <a:rPr lang="ru-RU" sz="2400" dirty="0" smtClean="0"/>
              <a:t> </a:t>
            </a:r>
            <a:r>
              <a:rPr lang="ru-RU" sz="2400" dirty="0" err="1" smtClean="0"/>
              <a:t>механічних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домішок</a:t>
            </a:r>
            <a:r>
              <a:rPr lang="ru-RU" sz="2400" dirty="0" smtClean="0"/>
              <a:t>. </a:t>
            </a:r>
          </a:p>
          <a:p>
            <a:pPr>
              <a:buNone/>
            </a:pPr>
            <a:r>
              <a:rPr lang="ru-RU" sz="2400" dirty="0" smtClean="0"/>
              <a:t> </a:t>
            </a:r>
            <a:r>
              <a:rPr lang="ru-RU" sz="2400" dirty="0" err="1" smtClean="0"/>
              <a:t>Бактеріальне</a:t>
            </a:r>
            <a:r>
              <a:rPr lang="ru-RU" sz="2400" dirty="0" smtClean="0"/>
              <a:t> та </a:t>
            </a:r>
            <a:r>
              <a:rPr lang="ru-RU" sz="2400" dirty="0" err="1" smtClean="0"/>
              <a:t>біологічне</a:t>
            </a:r>
            <a:r>
              <a:rPr lang="ru-RU" sz="2400" dirty="0" smtClean="0"/>
              <a:t> </a:t>
            </a:r>
            <a:r>
              <a:rPr lang="ru-RU" sz="2400" dirty="0" err="1" smtClean="0"/>
              <a:t>забруднення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пов'язано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</a:t>
            </a:r>
            <a:r>
              <a:rPr lang="ru-RU" sz="2400" dirty="0" err="1" smtClean="0"/>
              <a:t>різними</a:t>
            </a:r>
            <a:endParaRPr lang="ru-RU" sz="2400" dirty="0" smtClean="0"/>
          </a:p>
          <a:p>
            <a:pPr>
              <a:buNone/>
            </a:pPr>
            <a:r>
              <a:rPr lang="ru-RU" sz="2400" dirty="0" err="1" smtClean="0"/>
              <a:t>патогенними</a:t>
            </a:r>
            <a:r>
              <a:rPr lang="ru-RU" sz="2400" dirty="0" smtClean="0"/>
              <a:t> </a:t>
            </a:r>
            <a:r>
              <a:rPr lang="ru-RU" sz="2400" dirty="0" err="1" smtClean="0"/>
              <a:t>організмами</a:t>
            </a:r>
            <a:r>
              <a:rPr lang="ru-RU" sz="2400" dirty="0" smtClean="0"/>
              <a:t>, грибами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водоростями</a:t>
            </a:r>
            <a:r>
              <a:rPr lang="ru-RU" sz="2400" dirty="0" smtClean="0"/>
              <a:t>. </a:t>
            </a:r>
            <a:endParaRPr lang="ru-RU" sz="2400" dirty="0"/>
          </a:p>
        </p:txBody>
      </p:sp>
      <p:pic>
        <p:nvPicPr>
          <p:cNvPr id="5" name="Рисунок 4" descr="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068960"/>
            <a:ext cx="3456114" cy="2594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818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429000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uk-UA" sz="3200" b="1" i="1" u="sng" dirty="0" smtClean="0"/>
              <a:t>Наслідки забруднення:</a:t>
            </a:r>
            <a:endParaRPr lang="ru-RU" sz="3200" b="1" i="1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80728"/>
            <a:ext cx="8686800" cy="4525963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ru-RU" sz="2400" dirty="0" smtClean="0"/>
              <a:t>Проблема </a:t>
            </a:r>
            <a:r>
              <a:rPr lang="ru-RU" sz="2400" dirty="0" err="1" smtClean="0"/>
              <a:t>прісної</a:t>
            </a:r>
            <a:r>
              <a:rPr lang="ru-RU" sz="2400" dirty="0" smtClean="0"/>
              <a:t> води, </a:t>
            </a:r>
            <a:r>
              <a:rPr lang="ru-RU" sz="2400" dirty="0" err="1" smtClean="0"/>
              <a:t>органічне</a:t>
            </a:r>
            <a:r>
              <a:rPr lang="ru-RU" sz="2400" dirty="0" smtClean="0"/>
              <a:t> </a:t>
            </a:r>
            <a:r>
              <a:rPr lang="ru-RU" sz="2400" dirty="0" err="1" smtClean="0"/>
              <a:t>забруднення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водойм</a:t>
            </a:r>
            <a:r>
              <a:rPr lang="ru-RU" sz="2400" dirty="0" smtClean="0"/>
              <a:t>, </a:t>
            </a:r>
            <a:r>
              <a:rPr lang="ru-RU" sz="2400" dirty="0" err="1" smtClean="0"/>
              <a:t>погіршення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якості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питної</a:t>
            </a:r>
            <a:r>
              <a:rPr lang="ru-RU" sz="2400" dirty="0" smtClean="0"/>
              <a:t> води. </a:t>
            </a:r>
          </a:p>
          <a:p>
            <a:pPr>
              <a:buFont typeface="+mj-lt"/>
              <a:buAutoNum type="arabicPeriod"/>
            </a:pPr>
            <a:r>
              <a:rPr lang="ru-RU" sz="2400" dirty="0" err="1" smtClean="0"/>
              <a:t>Загибель</a:t>
            </a:r>
            <a:r>
              <a:rPr lang="ru-RU" sz="2400" dirty="0" smtClean="0"/>
              <a:t> </a:t>
            </a:r>
            <a:r>
              <a:rPr lang="ru-RU" sz="2400" dirty="0" err="1" smtClean="0"/>
              <a:t>рослин</a:t>
            </a:r>
            <a:r>
              <a:rPr lang="ru-RU" sz="2400" dirty="0" smtClean="0"/>
              <a:t> </a:t>
            </a:r>
            <a:r>
              <a:rPr lang="ru-RU" sz="2400" dirty="0" err="1" smtClean="0"/>
              <a:t>і</a:t>
            </a:r>
            <a:r>
              <a:rPr lang="ru-RU" sz="2400" dirty="0" smtClean="0"/>
              <a:t> </a:t>
            </a:r>
            <a:r>
              <a:rPr lang="ru-RU" sz="2400" dirty="0" err="1" smtClean="0"/>
              <a:t>тварин</a:t>
            </a:r>
            <a:r>
              <a:rPr lang="ru-RU" sz="2400" dirty="0" smtClean="0"/>
              <a:t>. </a:t>
            </a:r>
          </a:p>
          <a:p>
            <a:pPr>
              <a:buFont typeface="+mj-lt"/>
              <a:buAutoNum type="arabicPeriod"/>
            </a:pPr>
            <a:r>
              <a:rPr lang="ru-RU" sz="2400" dirty="0" err="1" smtClean="0"/>
              <a:t>Неконтрольований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розвиток</a:t>
            </a:r>
            <a:r>
              <a:rPr lang="ru-RU" sz="2400" dirty="0" smtClean="0"/>
              <a:t> </a:t>
            </a:r>
            <a:r>
              <a:rPr lang="ru-RU" sz="2400" dirty="0" err="1" smtClean="0"/>
              <a:t>водоростей</a:t>
            </a:r>
            <a:r>
              <a:rPr lang="ru-RU" sz="2400" dirty="0" smtClean="0"/>
              <a:t>. </a:t>
            </a:r>
          </a:p>
          <a:p>
            <a:pPr>
              <a:buFont typeface="+mj-lt"/>
              <a:buAutoNum type="arabicPeriod"/>
            </a:pPr>
            <a:r>
              <a:rPr lang="ru-RU" sz="2400" dirty="0" err="1" smtClean="0"/>
              <a:t>Загибель</a:t>
            </a:r>
            <a:r>
              <a:rPr lang="ru-RU" sz="2400" dirty="0" smtClean="0"/>
              <a:t> </a:t>
            </a:r>
            <a:r>
              <a:rPr lang="ru-RU" sz="2400" dirty="0" err="1" smtClean="0"/>
              <a:t>водних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екосистем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непроточной водою. </a:t>
            </a:r>
          </a:p>
          <a:p>
            <a:pPr>
              <a:buFont typeface="+mj-lt"/>
              <a:buAutoNum type="arabicPeriod"/>
            </a:pPr>
            <a:r>
              <a:rPr lang="ru-RU" sz="2400" dirty="0" err="1" smtClean="0"/>
              <a:t>Заболочування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місцевості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Рисунок 3" descr="1147692376_g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645024"/>
            <a:ext cx="3649588" cy="2761522"/>
          </a:xfrm>
          <a:prstGeom prst="rect">
            <a:avLst/>
          </a:prstGeom>
        </p:spPr>
      </p:pic>
      <p:pic>
        <p:nvPicPr>
          <p:cNvPr id="5" name="Рисунок 4" descr="1260203286_1260163519_drought_00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4397874"/>
            <a:ext cx="3816424" cy="2460126"/>
          </a:xfrm>
          <a:prstGeom prst="rect">
            <a:avLst/>
          </a:prstGeom>
        </p:spPr>
      </p:pic>
      <p:pic>
        <p:nvPicPr>
          <p:cNvPr id="6" name="Рисунок 5" descr="Ryask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3212976"/>
            <a:ext cx="3449944" cy="2361946"/>
          </a:xfrm>
          <a:prstGeom prst="rect">
            <a:avLst/>
          </a:prstGeom>
        </p:spPr>
      </p:pic>
      <p:pic>
        <p:nvPicPr>
          <p:cNvPr id="7" name="Рисунок 6" descr="3978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31719" y="4221088"/>
            <a:ext cx="3512281" cy="2636912"/>
          </a:xfrm>
          <a:prstGeom prst="rect">
            <a:avLst/>
          </a:prstGeom>
        </p:spPr>
      </p:pic>
      <p:pic>
        <p:nvPicPr>
          <p:cNvPr id="8" name="Рисунок 7" descr="velikoeboloto-mai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83768" y="3573016"/>
            <a:ext cx="3696072" cy="2465973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вітовий океан став гігантським смітником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520" y="-57229"/>
            <a:ext cx="9395633" cy="6915230"/>
          </a:xfrm>
        </p:spPr>
      </p:pic>
    </p:spTree>
    <p:extLst>
      <p:ext uri="{BB962C8B-B14F-4D97-AF65-F5344CB8AC3E}">
        <p14:creationId xmlns:p14="http://schemas.microsoft.com/office/powerpoint/2010/main" val="276480868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i="1" dirty="0" smtClean="0">
                <a:solidFill>
                  <a:srgbClr val="FFFF00"/>
                </a:solidFill>
                <a:latin typeface="Gabriola" pitchFamily="82" charset="0"/>
              </a:rPr>
              <a:t>Будьмо відповідальними! Наше майбутнє залежить від нашої сучасності.</a:t>
            </a:r>
            <a:endParaRPr lang="ru-RU" sz="5400" b="1" i="1" dirty="0">
              <a:solidFill>
                <a:srgbClr val="FFFF00"/>
              </a:solidFill>
              <a:latin typeface="Gabriola" pitchFamily="82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400" i="1" dirty="0" smtClean="0">
                <a:latin typeface="Book Antiqua" pitchFamily="18" charset="0"/>
              </a:rPr>
              <a:t>Підготували:</a:t>
            </a:r>
          </a:p>
          <a:p>
            <a:pPr algn="ctr">
              <a:buNone/>
            </a:pPr>
            <a:r>
              <a:rPr lang="uk-UA" sz="2400" i="1" dirty="0" smtClean="0">
                <a:latin typeface="Book Antiqua" pitchFamily="18" charset="0"/>
              </a:rPr>
              <a:t>учениці 11-б класу</a:t>
            </a:r>
          </a:p>
          <a:p>
            <a:pPr algn="ctr">
              <a:buNone/>
            </a:pPr>
            <a:r>
              <a:rPr lang="uk-UA" sz="2400" i="1" dirty="0" smtClean="0">
                <a:latin typeface="Book Antiqua" pitchFamily="18" charset="0"/>
              </a:rPr>
              <a:t>ліцею №15</a:t>
            </a:r>
          </a:p>
          <a:p>
            <a:pPr algn="ctr">
              <a:buNone/>
            </a:pPr>
            <a:r>
              <a:rPr lang="uk-UA" sz="2400" i="1" dirty="0" smtClean="0">
                <a:latin typeface="Book Antiqua" pitchFamily="18" charset="0"/>
              </a:rPr>
              <a:t>м. Чернігова</a:t>
            </a:r>
          </a:p>
          <a:p>
            <a:pPr algn="ctr">
              <a:buNone/>
            </a:pPr>
            <a:r>
              <a:rPr lang="uk-UA" sz="2400" i="1" dirty="0" err="1" smtClean="0">
                <a:latin typeface="Book Antiqua" pitchFamily="18" charset="0"/>
              </a:rPr>
              <a:t>Дячук</a:t>
            </a:r>
            <a:r>
              <a:rPr lang="uk-UA" sz="2400" i="1" dirty="0" smtClean="0">
                <a:latin typeface="Book Antiqua" pitchFamily="18" charset="0"/>
              </a:rPr>
              <a:t> Дар</a:t>
            </a:r>
            <a:r>
              <a:rPr lang="en-US" sz="2400" i="1" dirty="0" smtClean="0">
                <a:latin typeface="Book Antiqua" pitchFamily="18" charset="0"/>
              </a:rPr>
              <a:t>’</a:t>
            </a:r>
            <a:r>
              <a:rPr lang="ru-RU" sz="2400" i="1" dirty="0" smtClean="0">
                <a:latin typeface="Book Antiqua" pitchFamily="18" charset="0"/>
              </a:rPr>
              <a:t>я та </a:t>
            </a:r>
            <a:r>
              <a:rPr lang="ru-RU" sz="2400" i="1" dirty="0" err="1" smtClean="0">
                <a:latin typeface="Book Antiqua" pitchFamily="18" charset="0"/>
              </a:rPr>
              <a:t>Самоненко</a:t>
            </a:r>
            <a:r>
              <a:rPr lang="ru-RU" sz="2400" i="1" dirty="0" smtClean="0">
                <a:latin typeface="Book Antiqua" pitchFamily="18" charset="0"/>
              </a:rPr>
              <a:t> Ольга</a:t>
            </a:r>
            <a:endParaRPr lang="uk-UA" sz="2400" i="1" dirty="0" smtClean="0">
              <a:latin typeface="Book Antiqua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став гидросферы Земл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4544" y="10117"/>
            <a:ext cx="9649072" cy="7237439"/>
          </a:xfrm>
        </p:spPr>
      </p:pic>
    </p:spTree>
    <p:extLst>
      <p:ext uri="{BB962C8B-B14F-4D97-AF65-F5344CB8AC3E}">
        <p14:creationId xmlns:p14="http://schemas.microsoft.com/office/powerpoint/2010/main" val="144756408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Забруднення вод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244950176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2800" dirty="0" err="1" smtClean="0"/>
              <a:t>Усяка</a:t>
            </a:r>
            <a:r>
              <a:rPr lang="ru-RU" sz="2800" dirty="0" smtClean="0"/>
              <a:t> </a:t>
            </a:r>
            <a:r>
              <a:rPr lang="ru-RU" sz="2800" dirty="0" err="1" smtClean="0"/>
              <a:t>водойма</a:t>
            </a:r>
            <a:r>
              <a:rPr lang="ru-RU" sz="2800" dirty="0" smtClean="0"/>
              <a:t> </a:t>
            </a:r>
            <a:r>
              <a:rPr lang="ru-RU" sz="2800" dirty="0" err="1" smtClean="0"/>
              <a:t>чи</a:t>
            </a:r>
            <a:r>
              <a:rPr lang="ru-RU" sz="2800" dirty="0" smtClean="0"/>
              <a:t> </a:t>
            </a:r>
            <a:r>
              <a:rPr lang="ru-RU" sz="2800" dirty="0" err="1" smtClean="0"/>
              <a:t>водне</a:t>
            </a:r>
            <a:r>
              <a:rPr lang="ru-RU" sz="2800" dirty="0" smtClean="0"/>
              <a:t> </a:t>
            </a:r>
            <a:r>
              <a:rPr lang="ru-RU" sz="2800" dirty="0" err="1" smtClean="0"/>
              <a:t>джерело</a:t>
            </a:r>
            <a:r>
              <a:rPr lang="ru-RU" sz="2800" dirty="0" smtClean="0"/>
              <a:t> </a:t>
            </a:r>
            <a:r>
              <a:rPr lang="ru-RU" sz="2800" dirty="0" err="1" smtClean="0"/>
              <a:t>пов'язане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endParaRPr lang="ru-RU" sz="2800" dirty="0" smtClean="0"/>
          </a:p>
          <a:p>
            <a:pPr>
              <a:buNone/>
            </a:pPr>
            <a:r>
              <a:rPr lang="ru-RU" sz="2800" dirty="0" err="1" smtClean="0"/>
              <a:t>навколишнім</a:t>
            </a:r>
            <a:r>
              <a:rPr lang="ru-RU" sz="2800" dirty="0" smtClean="0"/>
              <a:t> </a:t>
            </a:r>
            <a:r>
              <a:rPr lang="ru-RU" sz="2800" dirty="0" err="1" smtClean="0"/>
              <a:t>зовнішнім</a:t>
            </a:r>
            <a:r>
              <a:rPr lang="ru-RU" sz="2800" dirty="0" smtClean="0"/>
              <a:t> </a:t>
            </a:r>
            <a:r>
              <a:rPr lang="ru-RU" sz="2800" dirty="0" err="1" smtClean="0"/>
              <a:t>середовищем</a:t>
            </a:r>
            <a:r>
              <a:rPr lang="ru-RU" sz="2800" dirty="0" smtClean="0"/>
              <a:t>. На </a:t>
            </a:r>
            <a:r>
              <a:rPr lang="ru-RU" sz="2800" dirty="0" err="1" smtClean="0"/>
              <a:t>нього</a:t>
            </a:r>
            <a:endParaRPr lang="ru-RU" sz="2800" dirty="0" smtClean="0"/>
          </a:p>
          <a:p>
            <a:pPr>
              <a:buNone/>
            </a:pPr>
            <a:r>
              <a:rPr lang="ru-RU" sz="2800" dirty="0" err="1" smtClean="0"/>
              <a:t>впливають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умови</a:t>
            </a:r>
            <a:r>
              <a:rPr lang="ru-RU" sz="2800" dirty="0" smtClean="0"/>
              <a:t> </a:t>
            </a:r>
            <a:r>
              <a:rPr lang="ru-RU" sz="2800" dirty="0" err="1" smtClean="0"/>
              <a:t>формування</a:t>
            </a:r>
            <a:r>
              <a:rPr lang="ru-RU" sz="2800" dirty="0" smtClean="0"/>
              <a:t> </a:t>
            </a:r>
          </a:p>
          <a:p>
            <a:pPr>
              <a:buNone/>
            </a:pPr>
            <a:r>
              <a:rPr lang="ru-RU" sz="2800" dirty="0" err="1" smtClean="0"/>
              <a:t>поверхневого</a:t>
            </a:r>
            <a:r>
              <a:rPr lang="ru-RU" sz="2800" dirty="0" smtClean="0"/>
              <a:t> </a:t>
            </a:r>
            <a:r>
              <a:rPr lang="ru-RU" sz="2800" dirty="0" err="1" smtClean="0"/>
              <a:t>чи</a:t>
            </a:r>
            <a:r>
              <a:rPr lang="ru-RU" sz="2800" dirty="0" smtClean="0"/>
              <a:t> </a:t>
            </a:r>
            <a:r>
              <a:rPr lang="ru-RU" sz="2800" dirty="0" err="1" smtClean="0"/>
              <a:t>підземного</a:t>
            </a:r>
            <a:r>
              <a:rPr lang="ru-RU" sz="2800" dirty="0" smtClean="0"/>
              <a:t> </a:t>
            </a:r>
          </a:p>
          <a:p>
            <a:pPr>
              <a:buNone/>
            </a:pPr>
            <a:r>
              <a:rPr lang="ru-RU" sz="2800" dirty="0" smtClean="0"/>
              <a:t>водного стоку, </a:t>
            </a:r>
            <a:r>
              <a:rPr lang="ru-RU" sz="2800" dirty="0" err="1" smtClean="0"/>
              <a:t>різні</a:t>
            </a:r>
            <a:r>
              <a:rPr lang="ru-RU" sz="2800" dirty="0" smtClean="0"/>
              <a:t> </a:t>
            </a:r>
          </a:p>
          <a:p>
            <a:pPr>
              <a:buNone/>
            </a:pPr>
            <a:r>
              <a:rPr lang="ru-RU" sz="2800" dirty="0" err="1" smtClean="0"/>
              <a:t>природні</a:t>
            </a:r>
            <a:r>
              <a:rPr lang="ru-RU" sz="2800" dirty="0" smtClean="0"/>
              <a:t> </a:t>
            </a:r>
            <a:r>
              <a:rPr lang="ru-RU" sz="2800" dirty="0" err="1" smtClean="0"/>
              <a:t>явища</a:t>
            </a:r>
            <a:r>
              <a:rPr lang="ru-RU" sz="2800" dirty="0" smtClean="0"/>
              <a:t>, </a:t>
            </a:r>
          </a:p>
          <a:p>
            <a:pPr>
              <a:buNone/>
            </a:pPr>
            <a:r>
              <a:rPr lang="ru-RU" sz="2800" dirty="0" err="1" smtClean="0"/>
              <a:t>індустрія</a:t>
            </a:r>
            <a:r>
              <a:rPr lang="ru-RU" sz="2800" dirty="0" smtClean="0"/>
              <a:t>, </a:t>
            </a:r>
            <a:r>
              <a:rPr lang="ru-RU" sz="2800" dirty="0" err="1" smtClean="0"/>
              <a:t>промислове</a:t>
            </a:r>
            <a:endParaRPr lang="ru-RU" sz="2800" dirty="0" smtClean="0"/>
          </a:p>
          <a:p>
            <a:pPr>
              <a:buNone/>
            </a:pP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комунальне</a:t>
            </a:r>
            <a:r>
              <a:rPr lang="ru-RU" sz="2800" dirty="0" smtClean="0"/>
              <a:t> </a:t>
            </a:r>
          </a:p>
          <a:p>
            <a:pPr>
              <a:buNone/>
            </a:pPr>
            <a:r>
              <a:rPr lang="ru-RU" sz="2800" dirty="0" err="1" smtClean="0"/>
              <a:t>будівництво</a:t>
            </a:r>
            <a:r>
              <a:rPr lang="ru-RU" sz="2800" dirty="0" smtClean="0"/>
              <a:t>,</a:t>
            </a:r>
          </a:p>
          <a:p>
            <a:pPr>
              <a:buNone/>
            </a:pPr>
            <a:r>
              <a:rPr lang="ru-RU" sz="2800" dirty="0" smtClean="0"/>
              <a:t> транспорт, </a:t>
            </a:r>
          </a:p>
          <a:p>
            <a:pPr>
              <a:buNone/>
            </a:pPr>
            <a:r>
              <a:rPr lang="ru-RU" sz="2800" dirty="0" err="1" smtClean="0"/>
              <a:t>Господарська</a:t>
            </a:r>
            <a:endParaRPr lang="ru-RU" sz="2800" dirty="0" smtClean="0"/>
          </a:p>
          <a:p>
            <a:pPr>
              <a:buNone/>
            </a:pP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побутова</a:t>
            </a:r>
            <a:r>
              <a:rPr lang="ru-RU" sz="2800" dirty="0" smtClean="0"/>
              <a:t> </a:t>
            </a:r>
          </a:p>
          <a:p>
            <a:pPr>
              <a:buNone/>
            </a:pPr>
            <a:r>
              <a:rPr lang="ru-RU" sz="2800" dirty="0" err="1" smtClean="0"/>
              <a:t>діяльність</a:t>
            </a:r>
            <a:r>
              <a:rPr lang="ru-RU" sz="2800" dirty="0" smtClean="0"/>
              <a:t> </a:t>
            </a:r>
            <a:r>
              <a:rPr lang="ru-RU" sz="2800" dirty="0" err="1" smtClean="0"/>
              <a:t>людини</a:t>
            </a:r>
            <a:r>
              <a:rPr lang="ru-RU" sz="2800" dirty="0" smtClean="0"/>
              <a:t>. </a:t>
            </a:r>
          </a:p>
          <a:p>
            <a:pPr>
              <a:buNone/>
            </a:pPr>
            <a:endParaRPr lang="ru-RU" sz="2800" dirty="0"/>
          </a:p>
        </p:txBody>
      </p:sp>
      <p:pic>
        <p:nvPicPr>
          <p:cNvPr id="4" name="Рисунок 3" descr="b_440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052736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edgemo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3501008"/>
            <a:ext cx="3528392" cy="2857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lyazh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4077072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i="1" dirty="0" smtClean="0"/>
              <a:t>    </a:t>
            </a:r>
            <a:r>
              <a:rPr lang="ru-RU" b="1" i="1" dirty="0" err="1" smtClean="0"/>
              <a:t>Забруднення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водних</a:t>
            </a:r>
            <a:r>
              <a:rPr lang="ru-RU" b="1" i="1" dirty="0" smtClean="0"/>
              <a:t> </a:t>
            </a:r>
            <a:r>
              <a:rPr lang="ru-RU" b="1" i="1" dirty="0" err="1" smtClean="0"/>
              <a:t>ресурсів</a:t>
            </a:r>
            <a:r>
              <a:rPr lang="ru-RU" b="1" i="1" dirty="0" smtClean="0"/>
              <a:t> </a:t>
            </a:r>
            <a:r>
              <a:rPr lang="ru-RU" dirty="0" smtClean="0"/>
              <a:t>- будь-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зміни</a:t>
            </a:r>
            <a:r>
              <a:rPr lang="ru-RU" dirty="0"/>
              <a:t> </a:t>
            </a:r>
            <a:r>
              <a:rPr lang="ru-RU" dirty="0" err="1" smtClean="0"/>
              <a:t>фізичних</a:t>
            </a:r>
            <a:r>
              <a:rPr lang="ru-RU" dirty="0" smtClean="0"/>
              <a:t>, </a:t>
            </a:r>
            <a:r>
              <a:rPr lang="ru-RU" dirty="0" err="1" smtClean="0"/>
              <a:t>хімічних</a:t>
            </a:r>
            <a:r>
              <a:rPr lang="ru-RU" dirty="0" smtClean="0"/>
              <a:t> і </a:t>
            </a:r>
            <a:r>
              <a:rPr lang="ru-RU" dirty="0" err="1" smtClean="0"/>
              <a:t>біологічних</a:t>
            </a:r>
            <a:r>
              <a:rPr lang="ru-RU" dirty="0" smtClean="0"/>
              <a:t> </a:t>
            </a:r>
            <a:r>
              <a:rPr lang="ru-RU" dirty="0" err="1" smtClean="0"/>
              <a:t>властивостей</a:t>
            </a:r>
            <a:r>
              <a:rPr lang="ru-RU" dirty="0" smtClean="0"/>
              <a:t> води у </a:t>
            </a:r>
            <a:r>
              <a:rPr lang="ru-RU" dirty="0" err="1" smtClean="0"/>
              <a:t>водоймах</a:t>
            </a:r>
            <a:r>
              <a:rPr lang="ru-RU" dirty="0" smtClean="0"/>
              <a:t> у </a:t>
            </a:r>
            <a:r>
              <a:rPr lang="ru-RU" dirty="0" err="1" smtClean="0"/>
              <a:t>зв'язку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скиданням</a:t>
            </a:r>
            <a:r>
              <a:rPr lang="ru-RU" dirty="0" smtClean="0"/>
              <a:t> у них </a:t>
            </a:r>
            <a:r>
              <a:rPr lang="ru-RU" dirty="0" err="1" smtClean="0"/>
              <a:t>рідких</a:t>
            </a:r>
            <a:r>
              <a:rPr lang="ru-RU" dirty="0" smtClean="0"/>
              <a:t>, </a:t>
            </a:r>
            <a:r>
              <a:rPr lang="ru-RU" dirty="0" err="1" smtClean="0"/>
              <a:t>твердих</a:t>
            </a:r>
            <a:r>
              <a:rPr lang="ru-RU" dirty="0" smtClean="0"/>
              <a:t> і </a:t>
            </a:r>
            <a:r>
              <a:rPr lang="ru-RU" dirty="0" err="1" smtClean="0"/>
              <a:t>газоподібних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заподіюють</a:t>
            </a:r>
            <a:r>
              <a:rPr lang="ru-RU" dirty="0" smtClean="0"/>
              <a:t> шкоду, </a:t>
            </a:r>
            <a:r>
              <a:rPr lang="ru-RU" dirty="0" err="1" smtClean="0"/>
              <a:t>роблячи</a:t>
            </a:r>
            <a:r>
              <a:rPr lang="ru-RU" dirty="0" smtClean="0"/>
              <a:t> воду </a:t>
            </a:r>
            <a:r>
              <a:rPr lang="ru-RU" dirty="0" err="1" smtClean="0"/>
              <a:t>даних</a:t>
            </a:r>
            <a:r>
              <a:rPr lang="ru-RU" dirty="0" smtClean="0"/>
              <a:t> </a:t>
            </a:r>
            <a:r>
              <a:rPr lang="ru-RU" dirty="0" err="1" smtClean="0"/>
              <a:t>водойм</a:t>
            </a:r>
            <a:r>
              <a:rPr lang="ru-RU" dirty="0" smtClean="0"/>
              <a:t> </a:t>
            </a:r>
            <a:r>
              <a:rPr lang="ru-RU" dirty="0" err="1" smtClean="0"/>
              <a:t>небезпечною</a:t>
            </a:r>
            <a:r>
              <a:rPr lang="ru-RU" dirty="0" smtClean="0"/>
              <a:t> для </a:t>
            </a:r>
            <a:r>
              <a:rPr lang="ru-RU" dirty="0" err="1" smtClean="0"/>
              <a:t>використання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77072"/>
            <a:ext cx="3514119" cy="26311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 descr="56906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4454604"/>
            <a:ext cx="3419872" cy="22571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 descr="pollution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3284984"/>
            <a:ext cx="3456384" cy="25322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251520" y="1772816"/>
            <a:ext cx="8686800" cy="63813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err="1" smtClean="0"/>
              <a:t>Наслідком</a:t>
            </a:r>
            <a:r>
              <a:rPr lang="ru-RU" dirty="0" smtClean="0"/>
              <a:t> </a:t>
            </a:r>
            <a:r>
              <a:rPr lang="ru-RU" dirty="0" err="1" smtClean="0"/>
              <a:t>цих</a:t>
            </a:r>
            <a:r>
              <a:rPr lang="ru-RU" dirty="0" smtClean="0"/>
              <a:t> </a:t>
            </a:r>
            <a:r>
              <a:rPr lang="ru-RU" dirty="0" err="1" smtClean="0"/>
              <a:t>впливів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привнесення</a:t>
            </a:r>
            <a:r>
              <a:rPr lang="ru-RU" dirty="0" smtClean="0"/>
              <a:t> у </a:t>
            </a:r>
            <a:r>
              <a:rPr lang="ru-RU" dirty="0" err="1" smtClean="0"/>
              <a:t>водне</a:t>
            </a:r>
            <a:endParaRPr lang="ru-RU" dirty="0" smtClean="0"/>
          </a:p>
          <a:p>
            <a:pPr algn="ctr">
              <a:buNone/>
            </a:pPr>
            <a:r>
              <a:rPr lang="ru-RU" dirty="0" err="1" smtClean="0"/>
              <a:t>середовище</a:t>
            </a:r>
            <a:r>
              <a:rPr lang="ru-RU" dirty="0" smtClean="0"/>
              <a:t> </a:t>
            </a:r>
            <a:r>
              <a:rPr lang="ru-RU" dirty="0" err="1" smtClean="0"/>
              <a:t>нових</a:t>
            </a:r>
            <a:r>
              <a:rPr lang="ru-RU" dirty="0" smtClean="0"/>
              <a:t>, </a:t>
            </a:r>
            <a:r>
              <a:rPr lang="ru-RU" dirty="0" err="1" smtClean="0"/>
              <a:t>невластивих</a:t>
            </a:r>
            <a:r>
              <a:rPr lang="ru-RU" dirty="0" smtClean="0"/>
              <a:t> </a:t>
            </a:r>
            <a:r>
              <a:rPr lang="ru-RU" dirty="0" err="1" smtClean="0"/>
              <a:t>їй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погіршують</a:t>
            </a:r>
            <a:r>
              <a:rPr lang="ru-RU" dirty="0" smtClean="0"/>
              <a:t> </a:t>
            </a:r>
            <a:r>
              <a:rPr lang="ru-RU" dirty="0" err="1" smtClean="0"/>
              <a:t>якість</a:t>
            </a:r>
            <a:r>
              <a:rPr lang="ru-RU" dirty="0" smtClean="0"/>
              <a:t> води -</a:t>
            </a:r>
          </a:p>
          <a:p>
            <a:pPr algn="ctr">
              <a:buNone/>
            </a:pPr>
            <a:r>
              <a:rPr lang="ru-RU" dirty="0" smtClean="0"/>
              <a:t>                          </a:t>
            </a:r>
          </a:p>
          <a:p>
            <a:pPr>
              <a:buNone/>
            </a:pPr>
            <a:r>
              <a:rPr lang="ru-RU" dirty="0" smtClean="0"/>
              <a:t>                       </a:t>
            </a:r>
          </a:p>
          <a:p>
            <a:pPr>
              <a:buNone/>
            </a:pPr>
            <a:r>
              <a:rPr lang="ru-RU" sz="4800" dirty="0" smtClean="0">
                <a:latin typeface="Comic Sans MS" pitchFamily="66" charset="0"/>
              </a:rPr>
              <a:t>             </a:t>
            </a:r>
            <a:r>
              <a:rPr lang="uk-UA" sz="4800" u="sng" dirty="0" smtClean="0">
                <a:latin typeface="Comic Sans MS" pitchFamily="66" charset="0"/>
              </a:rPr>
              <a:t>забруднювачів            </a:t>
            </a:r>
            <a:endParaRPr lang="ru-RU" sz="4800" u="sng" dirty="0" smtClean="0">
              <a:latin typeface="Comic Sans MS" pitchFamily="66" charset="0"/>
            </a:endParaRPr>
          </a:p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571184" cy="65293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Види забруднень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125538"/>
          <a:ext cx="9144000" cy="5327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1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45091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uk-UA" i="1" u="sng" dirty="0" smtClean="0"/>
              <a:t>Джерела забруднень:</a:t>
            </a:r>
            <a:endParaRPr lang="ru-RU" i="1" u="sng" dirty="0" smtClean="0"/>
          </a:p>
          <a:p>
            <a:pPr>
              <a:buNone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ru-RU" sz="2200" dirty="0" smtClean="0"/>
              <a:t>- </a:t>
            </a:r>
            <a:r>
              <a:rPr lang="ru-RU" sz="2200" dirty="0" err="1" smtClean="0"/>
              <a:t>стічні</a:t>
            </a:r>
            <a:r>
              <a:rPr lang="ru-RU" sz="2200" dirty="0" smtClean="0"/>
              <a:t> води </a:t>
            </a:r>
            <a:r>
              <a:rPr lang="ru-RU" sz="2200" dirty="0" err="1" smtClean="0"/>
              <a:t>промислових</a:t>
            </a:r>
            <a:r>
              <a:rPr lang="ru-RU" sz="2200" dirty="0" smtClean="0"/>
              <a:t> </a:t>
            </a:r>
            <a:r>
              <a:rPr lang="ru-RU" sz="2200" dirty="0" err="1" smtClean="0"/>
              <a:t>і</a:t>
            </a:r>
            <a:r>
              <a:rPr lang="ru-RU" sz="2200" dirty="0" smtClean="0"/>
              <a:t> </a:t>
            </a:r>
            <a:r>
              <a:rPr lang="ru-RU" sz="2200" dirty="0" err="1" smtClean="0"/>
              <a:t>комунальних</a:t>
            </a:r>
            <a:r>
              <a:rPr lang="ru-RU" sz="2200" dirty="0" smtClean="0"/>
              <a:t> </a:t>
            </a:r>
            <a:r>
              <a:rPr lang="ru-RU" sz="2200" dirty="0" err="1" smtClean="0"/>
              <a:t>підприємств</a:t>
            </a:r>
            <a:r>
              <a:rPr lang="ru-RU" sz="2200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/>
              <a:t>- </a:t>
            </a:r>
            <a:r>
              <a:rPr lang="ru-RU" sz="2200" dirty="0" err="1" smtClean="0"/>
              <a:t>відходи</a:t>
            </a:r>
            <a:r>
              <a:rPr lang="ru-RU" sz="2200" dirty="0" smtClean="0"/>
              <a:t> </a:t>
            </a:r>
            <a:r>
              <a:rPr lang="ru-RU" sz="2200" dirty="0" err="1" smtClean="0"/>
              <a:t>від</a:t>
            </a:r>
            <a:r>
              <a:rPr lang="ru-RU" sz="2200" dirty="0" smtClean="0"/>
              <a:t> </a:t>
            </a:r>
            <a:r>
              <a:rPr lang="ru-RU" sz="2200" dirty="0" err="1" smtClean="0"/>
              <a:t>розробки</a:t>
            </a:r>
            <a:r>
              <a:rPr lang="ru-RU" sz="2200" dirty="0" smtClean="0"/>
              <a:t> </a:t>
            </a:r>
            <a:r>
              <a:rPr lang="ru-RU" sz="2200" dirty="0" err="1" smtClean="0"/>
              <a:t>рудних</a:t>
            </a:r>
            <a:r>
              <a:rPr lang="ru-RU" sz="2200" dirty="0" smtClean="0"/>
              <a:t> </a:t>
            </a:r>
            <a:r>
              <a:rPr lang="ru-RU" sz="2200" dirty="0" err="1" smtClean="0"/>
              <a:t>і</a:t>
            </a:r>
            <a:r>
              <a:rPr lang="ru-RU" sz="2200" dirty="0" smtClean="0"/>
              <a:t> </a:t>
            </a:r>
            <a:r>
              <a:rPr lang="ru-RU" sz="2200" dirty="0" err="1" smtClean="0"/>
              <a:t>нерудних</a:t>
            </a:r>
            <a:r>
              <a:rPr lang="ru-RU" sz="2200" dirty="0" smtClean="0"/>
              <a:t> </a:t>
            </a:r>
            <a:r>
              <a:rPr lang="ru-RU" sz="2200" dirty="0" err="1" smtClean="0"/>
              <a:t>копалин</a:t>
            </a:r>
            <a:r>
              <a:rPr lang="ru-RU" sz="2200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/>
              <a:t>- води </a:t>
            </a:r>
            <a:r>
              <a:rPr lang="ru-RU" sz="2200" dirty="0" err="1" smtClean="0"/>
              <a:t>рудників</a:t>
            </a:r>
            <a:r>
              <a:rPr lang="ru-RU" sz="2200" dirty="0" smtClean="0"/>
              <a:t>, шахт </a:t>
            </a:r>
            <a:r>
              <a:rPr lang="ru-RU" sz="2200" dirty="0" err="1" smtClean="0"/>
              <a:t>і</a:t>
            </a:r>
            <a:r>
              <a:rPr lang="ru-RU" sz="2200" dirty="0" smtClean="0"/>
              <a:t> </a:t>
            </a:r>
            <a:r>
              <a:rPr lang="ru-RU" sz="2200" dirty="0" err="1" smtClean="0"/>
              <a:t>нафтопромислів</a:t>
            </a:r>
            <a:r>
              <a:rPr lang="ru-RU" sz="2200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/>
              <a:t>- </a:t>
            </a:r>
            <a:r>
              <a:rPr lang="ru-RU" sz="2200" dirty="0" err="1" smtClean="0"/>
              <a:t>змивання</a:t>
            </a:r>
            <a:r>
              <a:rPr lang="ru-RU" sz="2200" dirty="0" smtClean="0"/>
              <a:t> </a:t>
            </a:r>
            <a:r>
              <a:rPr lang="ru-RU" sz="2200" dirty="0" err="1" smtClean="0"/>
              <a:t>міндобрив</a:t>
            </a:r>
            <a:r>
              <a:rPr lang="ru-RU" sz="2200" dirty="0" smtClean="0"/>
              <a:t>, </a:t>
            </a:r>
            <a:r>
              <a:rPr lang="ru-RU" sz="2200" dirty="0" err="1" smtClean="0"/>
              <a:t>пестицидів</a:t>
            </a:r>
            <a:r>
              <a:rPr lang="ru-RU" sz="2200" dirty="0" smtClean="0"/>
              <a:t> та </a:t>
            </a:r>
            <a:r>
              <a:rPr lang="ru-RU" sz="2200" dirty="0" err="1" smtClean="0"/>
              <a:t>інших</a:t>
            </a:r>
            <a:r>
              <a:rPr lang="ru-RU" sz="2200" dirty="0" smtClean="0"/>
              <a:t> </a:t>
            </a:r>
            <a:r>
              <a:rPr lang="ru-RU" sz="2200" dirty="0" err="1" smtClean="0"/>
              <a:t>хімікатів</a:t>
            </a:r>
            <a:r>
              <a:rPr lang="ru-RU" sz="2200" dirty="0" smtClean="0"/>
              <a:t>, а </a:t>
            </a:r>
            <a:r>
              <a:rPr lang="ru-RU" sz="2200" dirty="0" err="1" smtClean="0"/>
              <a:t>також</a:t>
            </a:r>
            <a:r>
              <a:rPr lang="ru-RU" sz="2200" dirty="0" smtClean="0"/>
              <a:t> </a:t>
            </a:r>
            <a:r>
              <a:rPr lang="ru-RU" sz="2200" dirty="0" err="1" smtClean="0"/>
              <a:t>ґрунту</a:t>
            </a:r>
            <a:r>
              <a:rPr lang="ru-RU" sz="2200" dirty="0" smtClean="0"/>
              <a:t> та </a:t>
            </a:r>
            <a:r>
              <a:rPr lang="ru-RU" sz="2200" dirty="0" err="1" smtClean="0"/>
              <a:t>органічних</a:t>
            </a:r>
            <a:r>
              <a:rPr lang="ru-RU" sz="2200" dirty="0" smtClean="0"/>
              <a:t> </a:t>
            </a:r>
            <a:r>
              <a:rPr lang="ru-RU" sz="2200" dirty="0" err="1" smtClean="0"/>
              <a:t>відходів</a:t>
            </a:r>
            <a:r>
              <a:rPr lang="ru-RU" sz="2200" dirty="0" smtClean="0"/>
              <a:t> </a:t>
            </a:r>
            <a:r>
              <a:rPr lang="ru-RU" sz="2200" dirty="0" err="1" smtClean="0"/>
              <a:t>тваринництва</a:t>
            </a:r>
            <a:r>
              <a:rPr lang="ru-RU" sz="2200" dirty="0" smtClean="0"/>
              <a:t> </a:t>
            </a:r>
            <a:r>
              <a:rPr lang="ru-RU" sz="2200" dirty="0" err="1" smtClean="0"/>
              <a:t>внаслідок</a:t>
            </a:r>
            <a:r>
              <a:rPr lang="ru-RU" sz="2200" dirty="0" smtClean="0"/>
              <a:t> </a:t>
            </a:r>
            <a:r>
              <a:rPr lang="ru-RU" sz="2200" dirty="0" err="1" smtClean="0"/>
              <a:t>поверхневого</a:t>
            </a:r>
            <a:r>
              <a:rPr lang="ru-RU" sz="2200" dirty="0" smtClean="0"/>
              <a:t> стоку </a:t>
            </a:r>
            <a:r>
              <a:rPr lang="ru-RU" sz="2200" dirty="0" err="1" smtClean="0"/>
              <a:t>і</a:t>
            </a:r>
            <a:r>
              <a:rPr lang="ru-RU" sz="2200" dirty="0" smtClean="0"/>
              <a:t> </a:t>
            </a:r>
            <a:r>
              <a:rPr lang="ru-RU" sz="2200" dirty="0" err="1" smtClean="0"/>
              <a:t>зрошення</a:t>
            </a:r>
            <a:r>
              <a:rPr lang="ru-RU" sz="2200" dirty="0" smtClean="0"/>
              <a:t> земель;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/>
              <a:t>- </a:t>
            </a:r>
            <a:r>
              <a:rPr lang="ru-RU" sz="2200" dirty="0" err="1" smtClean="0"/>
              <a:t>викиди</a:t>
            </a:r>
            <a:r>
              <a:rPr lang="ru-RU" sz="2200" dirty="0" smtClean="0"/>
              <a:t> транспорту;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/>
              <a:t>- </a:t>
            </a:r>
            <a:r>
              <a:rPr lang="ru-RU" sz="2200" dirty="0" err="1" smtClean="0"/>
              <a:t>відходи</a:t>
            </a:r>
            <a:r>
              <a:rPr lang="ru-RU" sz="2200" dirty="0" smtClean="0"/>
              <a:t> </a:t>
            </a:r>
            <a:r>
              <a:rPr lang="ru-RU" sz="2200" dirty="0" err="1" smtClean="0"/>
              <a:t>деревини</a:t>
            </a:r>
            <a:r>
              <a:rPr lang="ru-RU" sz="2200" dirty="0" smtClean="0"/>
              <a:t> при </a:t>
            </a:r>
            <a:r>
              <a:rPr lang="ru-RU" sz="2200" dirty="0" err="1" smtClean="0"/>
              <a:t>виготовленні</a:t>
            </a:r>
            <a:r>
              <a:rPr lang="ru-RU" sz="2200" dirty="0" smtClean="0"/>
              <a:t> </a:t>
            </a:r>
            <a:r>
              <a:rPr lang="ru-RU" sz="2200" dirty="0" err="1" smtClean="0"/>
              <a:t>лісових</a:t>
            </a:r>
            <a:r>
              <a:rPr lang="ru-RU" sz="2200" dirty="0" smtClean="0"/>
              <a:t> </a:t>
            </a:r>
            <a:r>
              <a:rPr lang="ru-RU" sz="2200" dirty="0" err="1" smtClean="0"/>
              <a:t>матеріалів</a:t>
            </a:r>
            <a:r>
              <a:rPr lang="ru-RU" sz="2200" dirty="0" smtClean="0"/>
              <a:t> (кора, тирса, </a:t>
            </a:r>
            <a:r>
              <a:rPr lang="ru-RU" sz="2200" dirty="0" err="1" smtClean="0"/>
              <a:t>тріски</a:t>
            </a:r>
            <a:r>
              <a:rPr lang="ru-RU" sz="2200" dirty="0" smtClean="0"/>
              <a:t>, </a:t>
            </a:r>
            <a:r>
              <a:rPr lang="ru-RU" sz="2200" dirty="0" err="1" smtClean="0"/>
              <a:t>колоди</a:t>
            </a:r>
            <a:r>
              <a:rPr lang="ru-RU" sz="2200" dirty="0" smtClean="0"/>
              <a:t>, </a:t>
            </a:r>
            <a:r>
              <a:rPr lang="ru-RU" sz="2200" dirty="0" err="1" smtClean="0"/>
              <a:t>хмиз</a:t>
            </a:r>
            <a:r>
              <a:rPr lang="ru-RU" sz="2200" dirty="0" smtClean="0"/>
              <a:t>);</a:t>
            </a:r>
          </a:p>
          <a:p>
            <a:pPr>
              <a:buFont typeface="Wingdings" pitchFamily="2" charset="2"/>
              <a:buChar char="ü"/>
            </a:pPr>
            <a:r>
              <a:rPr lang="ru-RU" sz="2200" dirty="0" smtClean="0"/>
              <a:t>- </a:t>
            </a:r>
            <a:r>
              <a:rPr lang="ru-RU" sz="2200" dirty="0" err="1" smtClean="0"/>
              <a:t>кислотні</a:t>
            </a:r>
            <a:r>
              <a:rPr lang="ru-RU" sz="2200" dirty="0" smtClean="0"/>
              <a:t> </a:t>
            </a:r>
            <a:r>
              <a:rPr lang="ru-RU" sz="2200" dirty="0" err="1" smtClean="0"/>
              <a:t>дощі</a:t>
            </a:r>
            <a:r>
              <a:rPr lang="ru-RU" sz="2200" dirty="0" smtClean="0"/>
              <a:t>.</a:t>
            </a:r>
          </a:p>
          <a:p>
            <a:endParaRPr lang="ru-RU" dirty="0"/>
          </a:p>
        </p:txBody>
      </p:sp>
      <p:pic>
        <p:nvPicPr>
          <p:cNvPr id="5" name="Рисунок 4" descr="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389926"/>
            <a:ext cx="3707904" cy="2468074"/>
          </a:xfrm>
          <a:prstGeom prst="rect">
            <a:avLst/>
          </a:prstGeom>
        </p:spPr>
      </p:pic>
      <p:pic>
        <p:nvPicPr>
          <p:cNvPr id="6" name="Рисунок 5" descr="132445592659316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3501008"/>
            <a:ext cx="3476625" cy="2600325"/>
          </a:xfrm>
          <a:prstGeom prst="rect">
            <a:avLst/>
          </a:prstGeom>
        </p:spPr>
      </p:pic>
      <p:pic>
        <p:nvPicPr>
          <p:cNvPr id="7" name="Рисунок 6" descr="527342f0-8062-4b7f-8062-4b70b0f1accd.photo.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9604" y="4481736"/>
            <a:ext cx="3564396" cy="2376264"/>
          </a:xfrm>
          <a:prstGeom prst="rect">
            <a:avLst/>
          </a:prstGeom>
        </p:spPr>
      </p:pic>
      <p:pic>
        <p:nvPicPr>
          <p:cNvPr id="9" name="Рисунок 8" descr="ad0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4797152"/>
            <a:ext cx="3391471" cy="2262603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8640"/>
            <a:ext cx="5626968" cy="778098"/>
          </a:xfrm>
        </p:spPr>
        <p:txBody>
          <a:bodyPr>
            <a:normAutofit/>
          </a:bodyPr>
          <a:lstStyle/>
          <a:p>
            <a:r>
              <a:rPr lang="uk-UA" sz="3200" b="1" i="1" u="sng" dirty="0" smtClean="0">
                <a:solidFill>
                  <a:schemeClr val="bg1"/>
                </a:solidFill>
              </a:rPr>
              <a:t>Хімічне забруднення</a:t>
            </a:r>
            <a:endParaRPr lang="ru-RU" sz="3200" b="1" i="1" u="sng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8481120" cy="5688632"/>
          </a:xfrm>
        </p:spPr>
        <p:txBody>
          <a:bodyPr/>
          <a:lstStyle/>
          <a:p>
            <a:pPr>
              <a:buNone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Є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найбільш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поширеним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Воно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створює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зміну</a:t>
            </a:r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природних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хімічних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властивостей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води за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рахунок</a:t>
            </a:r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buNone/>
            </a:pP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збільшення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вмісту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ній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шкідливих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домішок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як</a:t>
            </a:r>
          </a:p>
          <a:p>
            <a:pPr>
              <a:buNone/>
            </a:pP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неорганічної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мінеральні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солі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кислоти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>
              <a:buNone/>
            </a:pP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луги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глинисті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частки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), так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органічної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природи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нафта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інафтопродукти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>
              <a:buNone/>
            </a:pP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органічні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залишки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>
              <a:buNone/>
            </a:pP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поверхневоактивну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речовину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>
              <a:buNone/>
            </a:pP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пестициди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).</a:t>
            </a:r>
          </a:p>
          <a:p>
            <a:endParaRPr lang="ru-RU" dirty="0"/>
          </a:p>
        </p:txBody>
      </p:sp>
      <p:pic>
        <p:nvPicPr>
          <p:cNvPr id="4" name="Рисунок 3" descr="74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2348880"/>
            <a:ext cx="2355726" cy="31409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 descr="oil-spi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4216524"/>
            <a:ext cx="3521968" cy="26414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sz="3200" i="1" u="sng" dirty="0" smtClean="0"/>
              <a:t>Неорганічні домішки</a:t>
            </a:r>
            <a:endParaRPr lang="ru-RU" sz="3200" i="1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різноманітні</a:t>
            </a:r>
            <a:r>
              <a:rPr lang="ru-RU" sz="2400" dirty="0" smtClean="0"/>
              <a:t> </a:t>
            </a:r>
            <a:r>
              <a:rPr lang="ru-RU" sz="2400" dirty="0" err="1" smtClean="0"/>
              <a:t>хімічні</a:t>
            </a:r>
            <a:r>
              <a:rPr lang="ru-RU" sz="2400" dirty="0" smtClean="0"/>
              <a:t> </a:t>
            </a:r>
            <a:r>
              <a:rPr lang="ru-RU" sz="2400" dirty="0" err="1" smtClean="0"/>
              <a:t>сполуки</a:t>
            </a:r>
            <a:r>
              <a:rPr lang="ru-RU" sz="2400" dirty="0" smtClean="0"/>
              <a:t>, </a:t>
            </a:r>
            <a:r>
              <a:rPr lang="ru-RU" sz="2400" dirty="0" err="1" smtClean="0"/>
              <a:t>токсичні</a:t>
            </a:r>
            <a:r>
              <a:rPr lang="ru-RU" sz="2400" dirty="0" smtClean="0"/>
              <a:t> для </a:t>
            </a:r>
            <a:r>
              <a:rPr lang="ru-RU" sz="2400" dirty="0" err="1" smtClean="0"/>
              <a:t>мешканців</a:t>
            </a:r>
            <a:endParaRPr lang="ru-RU" sz="2400" dirty="0" smtClean="0"/>
          </a:p>
          <a:p>
            <a:pPr algn="ctr">
              <a:buNone/>
            </a:pPr>
            <a:r>
              <a:rPr lang="ru-RU" sz="2400" dirty="0" smtClean="0"/>
              <a:t>водного </a:t>
            </a:r>
            <a:r>
              <a:rPr lang="ru-RU" sz="2400" dirty="0" err="1" smtClean="0"/>
              <a:t>середовища</a:t>
            </a:r>
            <a:r>
              <a:rPr lang="ru-RU" sz="2400" dirty="0" smtClean="0"/>
              <a:t>.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сполуки</a:t>
            </a:r>
            <a:r>
              <a:rPr lang="ru-RU" sz="2400" dirty="0" smtClean="0"/>
              <a:t> </a:t>
            </a:r>
            <a:r>
              <a:rPr lang="ru-RU" sz="2400" dirty="0" err="1" smtClean="0"/>
              <a:t>миш'яку</a:t>
            </a:r>
            <a:r>
              <a:rPr lang="ru-RU" sz="2400" dirty="0" smtClean="0"/>
              <a:t>, </a:t>
            </a:r>
            <a:r>
              <a:rPr lang="ru-RU" sz="2400" dirty="0" err="1" smtClean="0"/>
              <a:t>свинцю</a:t>
            </a:r>
            <a:r>
              <a:rPr lang="ru-RU" sz="2400" dirty="0" smtClean="0"/>
              <a:t>,</a:t>
            </a:r>
          </a:p>
          <a:p>
            <a:pPr algn="ctr">
              <a:buNone/>
            </a:pPr>
            <a:r>
              <a:rPr lang="ru-RU" sz="2400" dirty="0" err="1" smtClean="0"/>
              <a:t>кадмію</a:t>
            </a:r>
            <a:r>
              <a:rPr lang="ru-RU" sz="2400" dirty="0" smtClean="0"/>
              <a:t>, </a:t>
            </a:r>
            <a:r>
              <a:rPr lang="ru-RU" sz="2400" dirty="0" err="1" smtClean="0"/>
              <a:t>ртуті</a:t>
            </a:r>
            <a:r>
              <a:rPr lang="ru-RU" sz="2400" dirty="0" smtClean="0"/>
              <a:t>, хрому, </a:t>
            </a:r>
            <a:r>
              <a:rPr lang="ru-RU" sz="2400" dirty="0" err="1" smtClean="0"/>
              <a:t>міді</a:t>
            </a:r>
            <a:r>
              <a:rPr lang="ru-RU" sz="2400" dirty="0" smtClean="0"/>
              <a:t>, фтору. </a:t>
            </a:r>
            <a:r>
              <a:rPr lang="ru-RU" sz="2400" dirty="0" err="1" smtClean="0"/>
              <a:t>Більшість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з</a:t>
            </a:r>
            <a:r>
              <a:rPr lang="ru-RU" sz="2400" dirty="0" smtClean="0"/>
              <a:t> них </a:t>
            </a:r>
            <a:r>
              <a:rPr lang="ru-RU" sz="2400" dirty="0" err="1" smtClean="0"/>
              <a:t>потрапляє</a:t>
            </a:r>
            <a:endParaRPr lang="ru-RU" sz="2400" dirty="0" smtClean="0"/>
          </a:p>
          <a:p>
            <a:pPr algn="ctr">
              <a:buNone/>
            </a:pPr>
            <a:r>
              <a:rPr lang="ru-RU" sz="2400" dirty="0" smtClean="0"/>
              <a:t>у воду в </a:t>
            </a:r>
            <a:r>
              <a:rPr lang="ru-RU" sz="2400" dirty="0" err="1" smtClean="0"/>
              <a:t>результаті</a:t>
            </a:r>
            <a:r>
              <a:rPr lang="ru-RU" sz="2400" dirty="0" smtClean="0"/>
              <a:t> </a:t>
            </a:r>
            <a:r>
              <a:rPr lang="ru-RU" sz="2400" dirty="0" err="1" smtClean="0"/>
              <a:t>людської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діяльності</a:t>
            </a:r>
            <a:r>
              <a:rPr lang="ru-RU" sz="2400" dirty="0" smtClean="0"/>
              <a:t>. </a:t>
            </a:r>
            <a:r>
              <a:rPr lang="ru-RU" sz="2400" dirty="0" err="1" smtClean="0"/>
              <a:t>Важкі</a:t>
            </a:r>
            <a:r>
              <a:rPr lang="ru-RU" sz="2400" dirty="0" smtClean="0"/>
              <a:t> метали</a:t>
            </a:r>
          </a:p>
          <a:p>
            <a:pPr algn="ctr">
              <a:buNone/>
            </a:pPr>
            <a:r>
              <a:rPr lang="ru-RU" sz="2400" dirty="0" err="1" smtClean="0"/>
              <a:t>поглинаються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фітопланктоном</a:t>
            </a:r>
            <a:r>
              <a:rPr lang="ru-RU" sz="2400" dirty="0" smtClean="0"/>
              <a:t>, а </a:t>
            </a:r>
            <a:r>
              <a:rPr lang="ru-RU" sz="2400" dirty="0" err="1" smtClean="0"/>
              <a:t>потім</a:t>
            </a:r>
            <a:r>
              <a:rPr lang="ru-RU" sz="2400" dirty="0" smtClean="0"/>
              <a:t> </a:t>
            </a:r>
            <a:r>
              <a:rPr lang="ru-RU" sz="2400" dirty="0" err="1" smtClean="0"/>
              <a:t>передаються</a:t>
            </a:r>
            <a:r>
              <a:rPr lang="ru-RU" sz="2400" dirty="0" smtClean="0"/>
              <a:t> по</a:t>
            </a:r>
          </a:p>
          <a:p>
            <a:pPr algn="ctr">
              <a:buNone/>
            </a:pPr>
            <a:r>
              <a:rPr lang="ru-RU" sz="2400" dirty="0" err="1" smtClean="0"/>
              <a:t>харчовому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ланцюзі</a:t>
            </a:r>
            <a:r>
              <a:rPr lang="ru-RU" sz="2400" dirty="0" smtClean="0"/>
              <a:t> </a:t>
            </a:r>
            <a:r>
              <a:rPr lang="ru-RU" sz="2400" dirty="0" err="1" smtClean="0"/>
              <a:t>більш</a:t>
            </a:r>
            <a:r>
              <a:rPr lang="ru-RU" sz="2400" dirty="0" smtClean="0"/>
              <a:t> </a:t>
            </a:r>
            <a:r>
              <a:rPr lang="ru-RU" sz="2400" dirty="0" err="1" smtClean="0"/>
              <a:t>високоорганізованим</a:t>
            </a:r>
            <a:endParaRPr lang="ru-RU" sz="2400" dirty="0" smtClean="0"/>
          </a:p>
          <a:p>
            <a:pPr algn="ctr">
              <a:buNone/>
            </a:pPr>
            <a:r>
              <a:rPr lang="ru-RU" sz="2400" dirty="0" err="1" smtClean="0"/>
              <a:t>організмам</a:t>
            </a:r>
            <a:r>
              <a:rPr lang="ru-RU" sz="2400" dirty="0" smtClean="0"/>
              <a:t>.</a:t>
            </a:r>
          </a:p>
          <a:p>
            <a:endParaRPr lang="ru-RU" dirty="0"/>
          </a:p>
        </p:txBody>
      </p:sp>
      <p:pic>
        <p:nvPicPr>
          <p:cNvPr id="4" name="Рисунок 3" descr="6d617e7a113dfb5f01ef37eabf3232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077072"/>
            <a:ext cx="3959327" cy="2636912"/>
          </a:xfrm>
          <a:prstGeom prst="rect">
            <a:avLst/>
          </a:prstGeom>
        </p:spPr>
      </p:pic>
      <p:pic>
        <p:nvPicPr>
          <p:cNvPr id="5" name="Рисунок 4" descr="m-As_17_7376.JPG"/>
          <p:cNvPicPr>
            <a:picLocks noChangeAspect="1"/>
          </p:cNvPicPr>
          <p:nvPr/>
        </p:nvPicPr>
        <p:blipFill>
          <a:blip r:embed="rId4" cstate="print"/>
          <a:srcRect r="1734" b="20423"/>
          <a:stretch>
            <a:fillRect/>
          </a:stretch>
        </p:blipFill>
        <p:spPr>
          <a:xfrm>
            <a:off x="5364088" y="4077072"/>
            <a:ext cx="3528392" cy="259228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604</Words>
  <Application>Microsoft Office PowerPoint</Application>
  <PresentationFormat>Экран (4:3)</PresentationFormat>
  <Paragraphs>117</Paragraphs>
  <Slides>20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Book Antiqua</vt:lpstr>
      <vt:lpstr>Calibri</vt:lpstr>
      <vt:lpstr>Comic Sans MS</vt:lpstr>
      <vt:lpstr>Gabriola</vt:lpstr>
      <vt:lpstr>Gautami</vt:lpstr>
      <vt:lpstr>Wingdings</vt:lpstr>
      <vt:lpstr>Тема Office</vt:lpstr>
      <vt:lpstr>Забруднення гідросфери</vt:lpstr>
      <vt:lpstr>Презентация PowerPoint</vt:lpstr>
      <vt:lpstr>Презентация PowerPoint</vt:lpstr>
      <vt:lpstr>Презентация PowerPoint</vt:lpstr>
      <vt:lpstr>Презентация PowerPoint</vt:lpstr>
      <vt:lpstr>Види забруднень</vt:lpstr>
      <vt:lpstr>Презентация PowerPoint</vt:lpstr>
      <vt:lpstr>Хімічне забруднення</vt:lpstr>
      <vt:lpstr>Неорганічні домішки</vt:lpstr>
      <vt:lpstr>Презентация PowerPoint</vt:lpstr>
      <vt:lpstr>Органічні забруднювачі</vt:lpstr>
      <vt:lpstr>Забруднюючі органічні речовини. Кількість у світовому стоці </vt:lpstr>
      <vt:lpstr>Презентация PowerPoint</vt:lpstr>
      <vt:lpstr>Презентация PowerPoint</vt:lpstr>
      <vt:lpstr>Презентация PowerPoint</vt:lpstr>
      <vt:lpstr>Наслідки забруднення: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Забруднення гідросфери</dc:title>
  <dc:creator>Homka</dc:creator>
  <cp:lastModifiedBy>Самоненко</cp:lastModifiedBy>
  <cp:revision>23</cp:revision>
  <dcterms:created xsi:type="dcterms:W3CDTF">2014-10-22T14:35:53Z</dcterms:created>
  <dcterms:modified xsi:type="dcterms:W3CDTF">2014-10-22T18:10:10Z</dcterms:modified>
</cp:coreProperties>
</file>