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1" r:id="rId6"/>
    <p:sldId id="264" r:id="rId7"/>
    <p:sldId id="265" r:id="rId8"/>
    <p:sldId id="263" r:id="rId9"/>
    <p:sldId id="266"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t>25.02.2014</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25.02.2014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25.02.2014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25.02.2014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25.02.2014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25.02.2014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t>25.02.2014</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err="1" smtClean="0"/>
              <a:t>francis</a:t>
            </a:r>
            <a:r>
              <a:rPr lang="en-US" dirty="0" smtClean="0"/>
              <a:t> Scott Fitzgerald</a:t>
            </a:r>
            <a:endParaRPr lang="ru-RU" dirty="0"/>
          </a:p>
        </p:txBody>
      </p:sp>
      <p:sp>
        <p:nvSpPr>
          <p:cNvPr id="3" name="Подзаголовок 2"/>
          <p:cNvSpPr>
            <a:spLocks noGrp="1"/>
          </p:cNvSpPr>
          <p:nvPr>
            <p:ph type="subTitle" idx="1"/>
          </p:nvPr>
        </p:nvSpPr>
        <p:spPr/>
        <p:txBody>
          <a:bodyPr/>
          <a:lstStyle/>
          <a:p>
            <a:r>
              <a:rPr lang="en-US" dirty="0"/>
              <a:t>The Major Events and Influences of the life of F. Scott Fitzgerald</a:t>
            </a:r>
            <a:endParaRPr lang="ru-RU" dirty="0"/>
          </a:p>
        </p:txBody>
      </p:sp>
    </p:spTree>
    <p:extLst>
      <p:ext uri="{BB962C8B-B14F-4D97-AF65-F5344CB8AC3E}">
        <p14:creationId xmlns:p14="http://schemas.microsoft.com/office/powerpoint/2010/main" val="1801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half" idx="2"/>
          </p:nvPr>
        </p:nvSpPr>
        <p:spPr>
          <a:xfrm>
            <a:off x="4953001" y="1340768"/>
            <a:ext cx="2819399" cy="3840832"/>
          </a:xfrm>
        </p:spPr>
        <p:txBody>
          <a:bodyPr>
            <a:normAutofit/>
          </a:bodyPr>
          <a:lstStyle/>
          <a:p>
            <a:r>
              <a:rPr lang="en-US" sz="1600" dirty="0" smtClean="0"/>
              <a:t>He was born 1896, 24 September</a:t>
            </a:r>
          </a:p>
          <a:p>
            <a:r>
              <a:rPr lang="en-US" sz="1600" dirty="0" smtClean="0"/>
              <a:t>His </a:t>
            </a:r>
            <a:r>
              <a:rPr lang="en-US" sz="1600" dirty="0"/>
              <a:t>father was a Southern gentleman whose persona he used to develop the character of Nick </a:t>
            </a:r>
            <a:r>
              <a:rPr lang="en-US" sz="1600" dirty="0" err="1"/>
              <a:t>Carraway</a:t>
            </a:r>
            <a:r>
              <a:rPr lang="en-US" sz="1600" dirty="0"/>
              <a:t> in the Great Gatsby.</a:t>
            </a:r>
            <a:endParaRPr lang="ru-RU" sz="1600" dirty="0"/>
          </a:p>
        </p:txBody>
      </p:sp>
      <p:pic>
        <p:nvPicPr>
          <p:cNvPr id="7" name="Объект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15616" y="2132856"/>
            <a:ext cx="3497913" cy="2673960"/>
          </a:xfrm>
        </p:spPr>
      </p:pic>
    </p:spTree>
    <p:extLst>
      <p:ext uri="{BB962C8B-B14F-4D97-AF65-F5344CB8AC3E}">
        <p14:creationId xmlns:p14="http://schemas.microsoft.com/office/powerpoint/2010/main" val="3182452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4953001" y="1700808"/>
            <a:ext cx="2819399" cy="3480792"/>
          </a:xfrm>
        </p:spPr>
        <p:txBody>
          <a:bodyPr>
            <a:noAutofit/>
          </a:bodyPr>
          <a:lstStyle/>
          <a:p>
            <a:r>
              <a:rPr lang="en-US" sz="1800" dirty="0"/>
              <a:t>1911 Princeton football team which made him choose to attend Princeton.  Football was an important part of young </a:t>
            </a:r>
            <a:r>
              <a:rPr lang="en-US" sz="1800" dirty="0" err="1"/>
              <a:t>mens</a:t>
            </a:r>
            <a:r>
              <a:rPr lang="en-US" sz="1800" dirty="0"/>
              <a:t> life and Fitzgerald </a:t>
            </a:r>
            <a:r>
              <a:rPr lang="en-US" sz="1800" dirty="0" err="1"/>
              <a:t>endevoured</a:t>
            </a:r>
            <a:r>
              <a:rPr lang="en-US" sz="1800" dirty="0"/>
              <a:t> to play for Princeton even </a:t>
            </a:r>
            <a:endParaRPr lang="ru-RU" sz="1800" dirty="0"/>
          </a:p>
        </p:txBody>
      </p:sp>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27584" y="2060848"/>
            <a:ext cx="4066334" cy="3024336"/>
          </a:xfrm>
        </p:spPr>
      </p:pic>
    </p:spTree>
    <p:extLst>
      <p:ext uri="{BB962C8B-B14F-4D97-AF65-F5344CB8AC3E}">
        <p14:creationId xmlns:p14="http://schemas.microsoft.com/office/powerpoint/2010/main" val="419216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2"/>
          </p:nvPr>
        </p:nvSpPr>
        <p:spPr/>
        <p:txBody>
          <a:bodyPr/>
          <a:lstStyle/>
          <a:p>
            <a:r>
              <a:rPr lang="en-US" sz="2000" dirty="0"/>
              <a:t>1913 He enters Princeton as an undergraduate. </a:t>
            </a:r>
          </a:p>
          <a:p>
            <a:endParaRPr lang="ru-RU"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43062" y="1905000"/>
            <a:ext cx="2733675" cy="3048000"/>
          </a:xfrm>
        </p:spPr>
      </p:pic>
    </p:spTree>
    <p:extLst>
      <p:ext uri="{BB962C8B-B14F-4D97-AF65-F5344CB8AC3E}">
        <p14:creationId xmlns:p14="http://schemas.microsoft.com/office/powerpoint/2010/main" val="1996390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4953001" y="1268760"/>
            <a:ext cx="2819399" cy="3912840"/>
          </a:xfrm>
        </p:spPr>
        <p:txBody>
          <a:bodyPr>
            <a:noAutofit/>
          </a:bodyPr>
          <a:lstStyle/>
          <a:p>
            <a:r>
              <a:rPr lang="en-US" sz="1800" dirty="0" smtClean="0"/>
              <a:t>When the Fitzgerald was on the last course the USA entered the World War. </a:t>
            </a:r>
          </a:p>
          <a:p>
            <a:r>
              <a:rPr lang="en-US" sz="1800" dirty="0" smtClean="0"/>
              <a:t>He joined the army.  </a:t>
            </a:r>
          </a:p>
          <a:p>
            <a:r>
              <a:rPr lang="en-US" sz="1800" dirty="0" smtClean="0"/>
              <a:t>Captain of his training platoon was </a:t>
            </a:r>
            <a:r>
              <a:rPr lang="en-US" sz="1800" dirty="0"/>
              <a:t>D. </a:t>
            </a:r>
            <a:r>
              <a:rPr lang="en-US" sz="1800" dirty="0" smtClean="0"/>
              <a:t>Eisenhower.</a:t>
            </a:r>
          </a:p>
          <a:p>
            <a:r>
              <a:rPr lang="en-US" sz="1800" dirty="0" smtClean="0"/>
              <a:t> </a:t>
            </a:r>
            <a:endParaRPr lang="ru-RU" sz="1800" dirty="0"/>
          </a:p>
        </p:txBody>
      </p:sp>
      <p:pic>
        <p:nvPicPr>
          <p:cNvPr id="9" name="Объект 8"/>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39151" y="1676400"/>
            <a:ext cx="2741497" cy="3505200"/>
          </a:xfrm>
        </p:spPr>
      </p:pic>
    </p:spTree>
    <p:extLst>
      <p:ext uri="{BB962C8B-B14F-4D97-AF65-F5344CB8AC3E}">
        <p14:creationId xmlns:p14="http://schemas.microsoft.com/office/powerpoint/2010/main" val="4022638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82140" y="2537460"/>
            <a:ext cx="2103120" cy="2926080"/>
          </a:xfrm>
        </p:spPr>
      </p:pic>
      <p:sp>
        <p:nvSpPr>
          <p:cNvPr id="8" name="Заголовок 7"/>
          <p:cNvSpPr>
            <a:spLocks noGrp="1"/>
          </p:cNvSpPr>
          <p:nvPr>
            <p:ph type="title"/>
          </p:nvPr>
        </p:nvSpPr>
        <p:spPr/>
        <p:txBody>
          <a:bodyPr/>
          <a:lstStyle/>
          <a:p>
            <a:r>
              <a:rPr lang="en-US" dirty="0" smtClean="0"/>
              <a:t>Zelda and Francis</a:t>
            </a:r>
            <a:endParaRPr lang="ru-RU" dirty="0"/>
          </a:p>
        </p:txBody>
      </p:sp>
      <p:pic>
        <p:nvPicPr>
          <p:cNvPr id="10" name="Объект 9"/>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65548" y="2919984"/>
            <a:ext cx="2889504" cy="2161032"/>
          </a:xfrm>
        </p:spPr>
      </p:pic>
    </p:spTree>
    <p:extLst>
      <p:ext uri="{BB962C8B-B14F-4D97-AF65-F5344CB8AC3E}">
        <p14:creationId xmlns:p14="http://schemas.microsoft.com/office/powerpoint/2010/main" val="78944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3808" y="1052736"/>
            <a:ext cx="3600560" cy="4618076"/>
          </a:xfrm>
        </p:spPr>
      </p:pic>
    </p:spTree>
    <p:extLst>
      <p:ext uri="{BB962C8B-B14F-4D97-AF65-F5344CB8AC3E}">
        <p14:creationId xmlns:p14="http://schemas.microsoft.com/office/powerpoint/2010/main" val="358111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4953001" y="1268760"/>
            <a:ext cx="2819399" cy="3912840"/>
          </a:xfrm>
        </p:spPr>
        <p:txBody>
          <a:bodyPr>
            <a:normAutofit/>
          </a:bodyPr>
          <a:lstStyle/>
          <a:p>
            <a:r>
              <a:rPr lang="en-US" sz="1800" dirty="0"/>
              <a:t>1920's-1940's were also known as the jazz age.  Fitzgerald was an infamous reveler who had a fast and extravagant lifestyle.  He could always be found on the party scene and became a very heavy drinker. </a:t>
            </a:r>
            <a:endParaRPr lang="ru-RU" sz="1800"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3608" y="2060848"/>
            <a:ext cx="3744416" cy="2808312"/>
          </a:xfrm>
        </p:spPr>
      </p:pic>
    </p:spTree>
    <p:extLst>
      <p:ext uri="{BB962C8B-B14F-4D97-AF65-F5344CB8AC3E}">
        <p14:creationId xmlns:p14="http://schemas.microsoft.com/office/powerpoint/2010/main" val="1688351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4953001" y="1700808"/>
            <a:ext cx="2819399" cy="3480792"/>
          </a:xfrm>
        </p:spPr>
        <p:txBody>
          <a:bodyPr>
            <a:normAutofit fontScale="85000" lnSpcReduction="10000"/>
          </a:bodyPr>
          <a:lstStyle/>
          <a:p>
            <a:r>
              <a:rPr lang="en-US" sz="2000" dirty="0" smtClean="0"/>
              <a:t>Fitzgerald hadn’t finished his last novel The Last Tycoon because of the heart attack in 1940. The novel awarded the highest marks from critics. The review of the novel was published on the first page of New York Times Book Review.</a:t>
            </a:r>
            <a:endParaRPr lang="ru-RU" sz="2000" dirty="0"/>
          </a:p>
        </p:txBody>
      </p:sp>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606697" y="1676400"/>
            <a:ext cx="2806405" cy="3505200"/>
          </a:xfrm>
        </p:spPr>
      </p:pic>
    </p:spTree>
    <p:extLst>
      <p:ext uri="{BB962C8B-B14F-4D97-AF65-F5344CB8AC3E}">
        <p14:creationId xmlns:p14="http://schemas.microsoft.com/office/powerpoint/2010/main" val="30237369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76</TotalTime>
  <Words>198</Words>
  <Application>Microsoft Office PowerPoint</Application>
  <PresentationFormat>Экран (4:3)</PresentationFormat>
  <Paragraphs>13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Кутюр</vt:lpstr>
      <vt:lpstr>francis Scott Fitzgerald</vt:lpstr>
      <vt:lpstr>Презентация PowerPoint</vt:lpstr>
      <vt:lpstr>Презентация PowerPoint</vt:lpstr>
      <vt:lpstr>Презентация PowerPoint</vt:lpstr>
      <vt:lpstr>Презентация PowerPoint</vt:lpstr>
      <vt:lpstr>Zelda and Francis</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francis Scott Fitzgerald</dc:title>
  <dc:creator>USER</dc:creator>
  <cp:lastModifiedBy>USER</cp:lastModifiedBy>
  <cp:revision>6</cp:revision>
  <dcterms:created xsi:type="dcterms:W3CDTF">2014-02-25T22:08:41Z</dcterms:created>
  <dcterms:modified xsi:type="dcterms:W3CDTF">2014-02-25T23:35:17Z</dcterms:modified>
</cp:coreProperties>
</file>