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6ECB23-8DE2-4504-8D19-2052553BC70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BD9755-C4EC-4193-86DF-C7EC8B67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5064" y="4071942"/>
            <a:ext cx="8624918" cy="18288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Транспорт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Великої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Британії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uk-UA" dirty="0" smtClean="0"/>
              <a:t> 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929718" cy="4187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Повітряний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транспорт використовується головним чином для зв'язків із зарубіжними країнами, внутрішнє його значення дещо менше. В країні нараховується 505 аеропортів, з них 306 мають тверде покриття злітних смуг. Найпотужнішим аеропортом Британії та світу за кількістю іноземних пасажирів, що обслуговуються, є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Хітроу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 Лондоні, який є базовим аеропортом (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хабом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 для національної компанії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Airways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так само як для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Virgin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Atlantic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та BMI. Є 11 майданчиків,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облаштованих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для посадки та зльоту вертольотів.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800px-Heathrow_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403328"/>
            <a:ext cx="7643866" cy="2383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500306"/>
            <a:ext cx="7572428" cy="39022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Зростання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кількості транспортних засобів та обсягів перевезень є важливою проблемою Великої Британії. Підраховано, що в разі її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невирішення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до 2025 року збитки внаслідок втрат часу пасажирами складуть додаткових 22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фунтів стерлінгів.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2000216"/>
            <a:ext cx="4286280" cy="4857784"/>
          </a:xfrm>
        </p:spPr>
        <p:txBody>
          <a:bodyPr numCol="1">
            <a:normAutofit/>
          </a:bodyPr>
          <a:lstStyle/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Оскільки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Великобританія є острівною країною, найрозвинутішими тут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морський (86%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вантажообігу)</a:t>
            </a: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повітряний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види транспорту. 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автомобільний транспорт припадає 75% внутрішніх перевезень, на залізничний – близько 20%.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Urban_rail_in_the_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18" y="1714448"/>
            <a:ext cx="3935884" cy="47149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Автомобільний транспорт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1812816"/>
            <a:ext cx="4357718" cy="56881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Довжина автомобільних доріг - 398,4 тис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(17 місце в світі), з них 3,5 тис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швидкісних автобанів. Практично всі шляхи загального користування мають тверде покриття. Країна займає одне з перших місць у світі за густотою мережі автомобільних доріг — 1580 км на 1000 км2 території і поступається лише Німеччині за густотою мережі залізниць — 70 км на 1 000 км2 території.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350px-UK_railway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6" y="1857364"/>
            <a:ext cx="4445000" cy="431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2143116"/>
            <a:ext cx="4786346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легкових автомобілів у країні перевищує 35 млн.(400 на 1000 жителів і близько 1,5 у середньому на родину). Автомобільний транспорт виконує 75% вантажообігу.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Головна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автомагістраль: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Лондон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– Бірмінгем - Манчестер – Глазго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 відгалуженнями.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400px-Aerial_view_of_the_M25_Motorway_between_Heathrow_Airport_and_the_M4-M25_junction,_2009-0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64522"/>
            <a:ext cx="3071834" cy="4607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1812816"/>
            <a:ext cx="8715436" cy="43308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 Великобританії лівосторонній рух. Вузькими вулицями Лондона курсують двоповерхові омнібуси (автобуси). Пасажири, заходячи до автобуса, розплачуються з водієм. Розмір оплати залежить від відстані.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Транспорт-в-Англи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449" y="3429000"/>
            <a:ext cx="4805831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08" y="3429000"/>
            <a:ext cx="362688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8" y="1857364"/>
            <a:ext cx="8715404" cy="4187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Лондонські таксі чорного кольору, старомодні і високі. На початку століття джентльмени могли їхати в них, не знімаючи циліндра. Збереження цієї моделі до теперішнього часу – данина традиції. Водій відгороджений від пасажирів і при посадці і висадці клієнтів він сам відкриває задні дверцята, протягуючи руку з вікна, а пасажири розплачуються, вийшовши на тротуар.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415257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tran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58" y="4214818"/>
            <a:ext cx="3524232" cy="23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Залізничний</a:t>
            </a:r>
            <a:r>
              <a:rPr lang="ru-RU" dirty="0" smtClean="0"/>
              <a:t> 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686800" cy="41879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Довжина залізниць - 16,5 тис. км. Важливими залізничними вузлами є Лондон, Ковентрі,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Рагбі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Глазго,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Карлайл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Манчестер,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Лідс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Шеффілд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Залізницями забезпечується 20% вантажообігу. Свого часу довжина залізниць Великобританії перевищувала 48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тис.км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але була скорочена у період з 1955 по 1975 роки. Є плани із спорудження нових швидкісних магістральних залізниць до 2025 року.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800px-222010_Attenborough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210" y="4000504"/>
            <a:ext cx="384095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St_Pancras_railway_station_MMB_31_395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419" y="4005267"/>
            <a:ext cx="3987581" cy="256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764024"/>
            <a:ext cx="8358246" cy="4187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Лондонське метро одне із найстарших в світі. Засноване в 1863 р. На перших лініях підземки курсували паровози. Тут ще можна зустріти старовинні залізні сходинки. На деяких станціях немає ескалаторів, і пасажири користуються ліфтами.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800px-Brixton_Tube_Station_-_Victoria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910626"/>
            <a:ext cx="4159157" cy="237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лондон-сегод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2" y="1928802"/>
            <a:ext cx="377192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Водний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4000504"/>
            <a:ext cx="9144000" cy="4187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Річкові шляхи (3,2 тис. км), втративши свою роль, більше використовуються для рекреаційних потреб, лише окремі ділянки найбільших річок досі використовуються як транспортні артерії (620 км), найбільше на Темзі та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Северні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Інтенсивно використовується Манчестерський канал. Морський торговий флот складає 518 суден, ще 391 приписані портах інших країн. Найбільшими портовими містами є Лондон, Саутгемптон, Ліверпуль, Гуль, Брайтон,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Едінбург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Дувр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Іммінгем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Харідж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всього понад 36 портів.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DSC0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429288" cy="221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619</TotalTime>
  <Words>570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Транспорт Великої Британії</vt:lpstr>
      <vt:lpstr>Транспорт</vt:lpstr>
      <vt:lpstr>Автомобільний транспорт</vt:lpstr>
      <vt:lpstr>Слайд 4</vt:lpstr>
      <vt:lpstr>Слайд 5</vt:lpstr>
      <vt:lpstr>Слайд 6</vt:lpstr>
      <vt:lpstr>Залізничний транспорт</vt:lpstr>
      <vt:lpstr>Слайд 8</vt:lpstr>
      <vt:lpstr>Водний транспорт</vt:lpstr>
      <vt:lpstr>Повітряний транспорт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і зв’язок Великої Британії</dc:title>
  <dc:creator>Admin</dc:creator>
  <cp:lastModifiedBy>Admin</cp:lastModifiedBy>
  <cp:revision>18</cp:revision>
  <dcterms:created xsi:type="dcterms:W3CDTF">2014-04-01T03:17:26Z</dcterms:created>
  <dcterms:modified xsi:type="dcterms:W3CDTF">2014-04-28T13:00:45Z</dcterms:modified>
</cp:coreProperties>
</file>