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DA7E3-AAD8-415C-9996-250BCFC1B45C}" type="datetimeFigureOut">
              <a:rPr lang="uk-UA" smtClean="0"/>
              <a:t>12.03.2011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E80E8-F2B2-4AC6-939F-50DA2EBDDE05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186766" cy="1285860"/>
          </a:xfrm>
        </p:spPr>
        <p:txBody>
          <a:bodyPr>
            <a:noAutofit/>
          </a:bodyPr>
          <a:lstStyle/>
          <a:p>
            <a:r>
              <a:rPr lang="uk-UA" sz="8000" b="1" dirty="0" smtClean="0"/>
              <a:t>Чорне море</a:t>
            </a:r>
            <a:endParaRPr lang="uk-UA" sz="8000" b="1" dirty="0"/>
          </a:p>
        </p:txBody>
      </p:sp>
      <p:pic>
        <p:nvPicPr>
          <p:cNvPr id="4" name="Содержимое 3" descr="260005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214422"/>
            <a:ext cx="6786610" cy="54292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5719" cy="22699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5" name="Содержимое 4" descr="black_se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992" y="1214422"/>
            <a:ext cx="5515747" cy="423190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357166"/>
            <a:ext cx="3251231" cy="6126163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Чорне море розташоване </a:t>
            </a:r>
            <a:r>
              <a:rPr lang="vi-VN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між Євр</a:t>
            </a:r>
            <a:r>
              <a:rPr lang="uk-UA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опою</a:t>
            </a:r>
            <a:r>
              <a:rPr lang="vi-VN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та Західною Азією</a:t>
            </a:r>
            <a:r>
              <a:rPr lang="uk-UA" sz="36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vi-VN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Сполучене протокою Босф</a:t>
            </a:r>
            <a:r>
              <a:rPr lang="uk-UA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</a:t>
            </a:r>
            <a:r>
              <a:rPr lang="vi-VN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 із Мармуровим морем</a:t>
            </a:r>
            <a:endParaRPr lang="uk-UA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36" y="5214950"/>
            <a:ext cx="65068" cy="20003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4857760"/>
            <a:ext cx="8643998" cy="178595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uk-UA" sz="1800" dirty="0" smtClean="0"/>
              <a:t>	</a:t>
            </a:r>
            <a:r>
              <a:rPr lang="uk-UA" sz="33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Чорне море має приблизно овальну форму, рівнобіжна вісь якої простягається на 1 150 км, </a:t>
            </a:r>
            <a:r>
              <a:rPr lang="uk-UA" sz="33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полуденникова</a:t>
            </a:r>
            <a:r>
              <a:rPr lang="uk-UA" sz="33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580 км. Водна поверхня Чорного моря має 420,3 тис. </a:t>
            </a:r>
            <a:r>
              <a:rPr lang="uk-UA" sz="33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км²</a:t>
            </a:r>
            <a:r>
              <a:rPr lang="uk-UA" sz="33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середня глибина — 1 300 м, найбільша — 2 211 м, об'єм води — 547,0 тис. км</a:t>
            </a:r>
            <a:endParaRPr lang="uk-UA" sz="18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Рисунок 6" descr="divno-01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451" r="3451"/>
          <a:stretch>
            <a:fillRect/>
          </a:stretch>
        </p:blipFill>
        <p:spPr>
          <a:xfrm>
            <a:off x="785786" y="357166"/>
            <a:ext cx="7572428" cy="43704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У Стародавній Русі X-XVI століттях в літописах зустрічалася назва «Російське море », в деяких джерелах море носить назва «Скіфського».</a:t>
            </a:r>
            <a:endParaRPr lang="uk-UA" sz="6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Содержимое 5" descr="DSC_100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500306"/>
            <a:ext cx="8572560" cy="41388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04157" y="1214422"/>
            <a:ext cx="289679" cy="928694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" name="Содержимое 4" descr="1250867597_2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14290"/>
            <a:ext cx="4857784" cy="621510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3504" y="214290"/>
            <a:ext cx="4000496" cy="6643710"/>
          </a:xfrm>
        </p:spPr>
        <p:txBody>
          <a:bodyPr>
            <a:normAutofit fontScale="92500"/>
          </a:bodyPr>
          <a:lstStyle/>
          <a:p>
            <a:r>
              <a:rPr lang="uk-UA" sz="2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	</a:t>
            </a:r>
            <a:r>
              <a:rPr lang="uk-UA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Турки і інші завойовники, що намагалися підкорити населення побережжя моря, зустрічали лютий опір з боку черкесів, </a:t>
            </a:r>
            <a:r>
              <a:rPr lang="uk-UA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адигів</a:t>
            </a:r>
            <a:r>
              <a:rPr lang="uk-UA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та інших племен, за що і прозвали море </a:t>
            </a:r>
            <a:r>
              <a:rPr lang="uk-UA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Караді-Гіз</a:t>
            </a:r>
            <a:r>
              <a:rPr lang="uk-UA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- Чорним, негостинним. Але в Туреччині існує ще одна легенда, згідно з якою у водах Чорного моря покоїться богатирський меч, який був кинутий туди на прохання вмираючого чарівника Алі. Через це море хвилюється, намагаючись виплеснути з своїх пучини смертоносну зброю, і забарвлюється в чорний колір.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/>
              <a:t>	</a:t>
            </a:r>
            <a:r>
              <a:rPr lang="uk-UA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Рослинний світ представлений фітопланктоном, що складається приблизно з 350 видів одноклітинних організмів, 280 видів донних </a:t>
            </a:r>
            <a:r>
              <a:rPr lang="uk-UA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макрофітів</a:t>
            </a:r>
            <a:r>
              <a:rPr lang="uk-UA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кількох видів трав і морських зел. Промислове значення має морське зело філофора </a:t>
            </a:r>
            <a:r>
              <a:rPr lang="uk-UA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рубенс</a:t>
            </a:r>
            <a:r>
              <a:rPr lang="uk-UA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що покриває понад 15 000 </a:t>
            </a:r>
            <a:r>
              <a:rPr lang="uk-UA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км²</a:t>
            </a:r>
            <a:r>
              <a:rPr lang="uk-UA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морського дна і нагромаджує понад 5 </a:t>
            </a:r>
            <a:r>
              <a:rPr lang="uk-UA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млн</a:t>
            </a:r>
            <a:r>
              <a:rPr lang="uk-UA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тон біомаси. На мулистих і піскових відкладах спокійних заток росте морська трава </a:t>
            </a:r>
            <a:r>
              <a:rPr lang="uk-UA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зостера</a:t>
            </a:r>
            <a:r>
              <a:rPr lang="uk-UA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багата на колонії риб.</a:t>
            </a:r>
            <a:endParaRPr lang="uk-UA" sz="24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Содержимое 3" descr="index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3143248"/>
            <a:ext cx="7429552" cy="33575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2928934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Тваринний світ Чорного моря бідний на види порівняно з середземноморською фауною Фауна моря нараховує близько </a:t>
            </a:r>
            <a:r>
              <a:rPr lang="uk-UA" sz="18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350 </a:t>
            </a:r>
            <a:r>
              <a:rPr lang="uk-UA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видів</a:t>
            </a:r>
            <a:r>
              <a:rPr lang="uk-UA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найпростіших тварин, 650 видів ракових, понад </a:t>
            </a:r>
            <a:r>
              <a:rPr lang="uk-UA" sz="18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200 </a:t>
            </a:r>
            <a:r>
              <a:rPr lang="uk-UA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видів молюсків</a:t>
            </a:r>
            <a:r>
              <a:rPr lang="uk-UA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</a:t>
            </a:r>
            <a:r>
              <a:rPr lang="uk-UA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близько 160 видів риб і 4 ссавців: тюлень</a:t>
            </a:r>
            <a:r>
              <a:rPr lang="uk-UA" sz="20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20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і три види дельфінів  Ссавці і риби мають промислове значення. Рибальство дає великі улови осетрових, скумбрії, оселедців, шпротів,  хамси, саргана.</a:t>
            </a:r>
            <a:endParaRPr lang="uk-UA" sz="48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Содержимое 5" descr="images.jpgпцкп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9190" y="3000372"/>
            <a:ext cx="3929090" cy="3714776"/>
          </a:xfrm>
        </p:spPr>
      </p:pic>
      <p:pic>
        <p:nvPicPr>
          <p:cNvPr id="12" name="Содержимое 11" descr="погеаг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14282" y="3000372"/>
            <a:ext cx="4500594" cy="37147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42974" y="4500570"/>
            <a:ext cx="207944" cy="271474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4286256"/>
            <a:ext cx="8501122" cy="2314572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	Чорноморський басейн багатий на біологічні ресурси; найбільше значення має вилов риби , головним чином хамси, білуги, шпротів, осетрів, севрюги, тюльки, скумбрії, кефалі, лосося, бичків</a:t>
            </a:r>
            <a:r>
              <a:rPr lang="uk-UA" sz="2000" b="1" dirty="0"/>
              <a:t> </a:t>
            </a:r>
            <a:r>
              <a:rPr lang="uk-UA" sz="2000" b="1" dirty="0" smtClean="0"/>
              <a:t>оселедців, сардини тощо. Промислове значення мають деякі водорості, з яких одержують агар-агар, йод тощо, і молюски мідії. На базі цих ресурсів розвинулася харчова та легка промисловість, особливо рибоконсервна .</a:t>
            </a:r>
            <a:endParaRPr lang="uk-UA" sz="2000" b="1" dirty="0"/>
          </a:p>
        </p:txBody>
      </p:sp>
      <p:pic>
        <p:nvPicPr>
          <p:cNvPr id="7" name="Рисунок 6" descr="images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234" r="3234"/>
          <a:stretch>
            <a:fillRect/>
          </a:stretch>
        </p:blipFill>
        <p:spPr>
          <a:xfrm>
            <a:off x="1357290" y="142852"/>
            <a:ext cx="607223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106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Чорне море</vt:lpstr>
      <vt:lpstr>Слайд 2</vt:lpstr>
      <vt:lpstr>Слайд 3</vt:lpstr>
      <vt:lpstr>У Стародавній Русі X-XVI століттях в літописах зустрічалася назва «Російське море », в деяких джерелах море носить назва «Скіфського».</vt:lpstr>
      <vt:lpstr>Слайд 5</vt:lpstr>
      <vt:lpstr> Рослинний світ представлений фітопланктоном, що складається приблизно з 350 видів одноклітинних організмів, 280 видів донних макрофітів, кількох видів трав і морських зел. Промислове значення має морське зело філофора рубенс, що покриває понад 15 000 км² морського дна і нагромаджує понад 5 млн тон біомаси. На мулистих і піскових відкладах спокійних заток росте морська трава зостера, багата на колонії риб.</vt:lpstr>
      <vt:lpstr>Тваринний світ Чорного моря бідний на види порівняно з середземноморською фауною Фауна моря нараховує близько 350 видів найпростіших тварин, 650 видів ракових, понад 200 видів молюсків, близько 160 видів риб і 4 ссавців: тюлень і три види дельфінів  Ссавці і риби мають промислове значення. Рибальство дає великі улови осетрових, скумбрії, оселедців, шпротів,  хамси, саргана.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Чорне море</dc:title>
  <dc:creator>uzer</dc:creator>
  <cp:lastModifiedBy>uzer</cp:lastModifiedBy>
  <cp:revision>22</cp:revision>
  <dcterms:created xsi:type="dcterms:W3CDTF">2011-03-12T15:19:38Z</dcterms:created>
  <dcterms:modified xsi:type="dcterms:W3CDTF">2011-03-12T18:50:53Z</dcterms:modified>
</cp:coreProperties>
</file>