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B722A24-F1D4-4044-983A-76164B59FF58}" type="datetimeFigureOut">
              <a:rPr lang="uk-UA" smtClean="0"/>
              <a:t>11.02.2013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A72C2B5-4A35-4649-A2E1-B7379F5D8C2B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22A24-F1D4-4044-983A-76164B59FF58}" type="datetimeFigureOut">
              <a:rPr lang="uk-UA" smtClean="0"/>
              <a:t>11.02.2013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C2B5-4A35-4649-A2E1-B7379F5D8C2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22A24-F1D4-4044-983A-76164B59FF58}" type="datetimeFigureOut">
              <a:rPr lang="uk-UA" smtClean="0"/>
              <a:t>11.02.2013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C2B5-4A35-4649-A2E1-B7379F5D8C2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B722A24-F1D4-4044-983A-76164B59FF58}" type="datetimeFigureOut">
              <a:rPr lang="uk-UA" smtClean="0"/>
              <a:t>11.02.2013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A72C2B5-4A35-4649-A2E1-B7379F5D8C2B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B722A24-F1D4-4044-983A-76164B59FF58}" type="datetimeFigureOut">
              <a:rPr lang="uk-UA" smtClean="0"/>
              <a:t>11.02.2013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A72C2B5-4A35-4649-A2E1-B7379F5D8C2B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22A24-F1D4-4044-983A-76164B59FF58}" type="datetimeFigureOut">
              <a:rPr lang="uk-UA" smtClean="0"/>
              <a:t>11.02.2013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C2B5-4A35-4649-A2E1-B7379F5D8C2B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22A24-F1D4-4044-983A-76164B59FF58}" type="datetimeFigureOut">
              <a:rPr lang="uk-UA" smtClean="0"/>
              <a:t>11.02.2013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C2B5-4A35-4649-A2E1-B7379F5D8C2B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B722A24-F1D4-4044-983A-76164B59FF58}" type="datetimeFigureOut">
              <a:rPr lang="uk-UA" smtClean="0"/>
              <a:t>11.02.2013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72C2B5-4A35-4649-A2E1-B7379F5D8C2B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22A24-F1D4-4044-983A-76164B59FF58}" type="datetimeFigureOut">
              <a:rPr lang="uk-UA" smtClean="0"/>
              <a:t>11.02.2013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2C2B5-4A35-4649-A2E1-B7379F5D8C2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1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B722A24-F1D4-4044-983A-76164B59FF58}" type="datetimeFigureOut">
              <a:rPr lang="uk-UA" smtClean="0"/>
              <a:t>11.02.2013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A72C2B5-4A35-4649-A2E1-B7379F5D8C2B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9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B722A24-F1D4-4044-983A-76164B59FF58}" type="datetimeFigureOut">
              <a:rPr lang="uk-UA" smtClean="0"/>
              <a:t>11.02.2013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72C2B5-4A35-4649-A2E1-B7379F5D8C2B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B722A24-F1D4-4044-983A-76164B59FF58}" type="datetimeFigureOut">
              <a:rPr lang="uk-UA" smtClean="0"/>
              <a:t>11.02.2013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7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A72C2B5-4A35-4649-A2E1-B7379F5D8C2B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pluses and minuses of the internet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281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In our time the internet shows by itself one of major parts of the world. Now about him know everything literally.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932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620688"/>
            <a:ext cx="549009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/>
              <a:t>When someone reflects from you, why the internet is needed? </a:t>
            </a:r>
            <a:endParaRPr lang="uk-UA" sz="6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5553" y="3836909"/>
            <a:ext cx="2880320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927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7467600" cy="1143000"/>
          </a:xfrm>
        </p:spPr>
        <p:txBody>
          <a:bodyPr vert="horz" anchor="b">
            <a:noAutofit/>
          </a:bodyPr>
          <a:lstStyle/>
          <a:p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Calisto MT" pitchFamily="18" charset="0"/>
              </a:rPr>
              <a:t>One of the main advantages of the Internet is much different information.</a:t>
            </a:r>
            <a:endParaRPr lang="uk-UA" sz="4400" dirty="0">
              <a:solidFill>
                <a:schemeClr val="accent1">
                  <a:lumMod val="50000"/>
                </a:schemeClr>
              </a:solidFill>
              <a:latin typeface="Calibri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9390" y="3141663"/>
            <a:ext cx="4347633" cy="3260725"/>
          </a:xfrm>
        </p:spPr>
      </p:pic>
    </p:spTree>
    <p:extLst>
      <p:ext uri="{BB962C8B-B14F-4D97-AF65-F5344CB8AC3E}">
        <p14:creationId xmlns:p14="http://schemas.microsoft.com/office/powerpoint/2010/main" val="2769363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548680"/>
            <a:ext cx="698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US" sz="2400" dirty="0"/>
              <a:t>You can download many interesting films, sounds, books, computer games, programs for your computer. </a:t>
            </a:r>
            <a:endParaRPr lang="uk-UA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220486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2400" dirty="0"/>
              <a:t> </a:t>
            </a:r>
            <a:r>
              <a:rPr lang="ru-RU" sz="2400" dirty="0"/>
              <a:t>У</a:t>
            </a:r>
            <a:r>
              <a:rPr lang="en-US" sz="2400" dirty="0" err="1"/>
              <a:t>ou</a:t>
            </a:r>
            <a:r>
              <a:rPr lang="en-US" sz="2400" dirty="0"/>
              <a:t> can read news about subject which is interesting for </a:t>
            </a:r>
            <a:r>
              <a:rPr lang="en-US" sz="2400" dirty="0" smtClean="0"/>
              <a:t>you</a:t>
            </a:r>
            <a:r>
              <a:rPr lang="ru-RU" sz="2400" dirty="0" smtClean="0"/>
              <a:t>.</a:t>
            </a:r>
            <a:endParaRPr lang="uk-UA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475" y="393305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ru-RU" sz="2400" dirty="0"/>
              <a:t>У</a:t>
            </a:r>
            <a:r>
              <a:rPr lang="en-US" sz="2400" dirty="0" err="1"/>
              <a:t>ou</a:t>
            </a:r>
            <a:r>
              <a:rPr lang="en-US" sz="2400" dirty="0"/>
              <a:t> can chat and send mails to your friends.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212438"/>
            <a:ext cx="2663335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238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980728"/>
            <a:ext cx="64087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US" sz="2400" dirty="0" smtClean="0"/>
              <a:t>Some people earn due to the internet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772815"/>
            <a:ext cx="64087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US" sz="2400" dirty="0" smtClean="0"/>
              <a:t>Due to the internet it is possible to pay shield.</a:t>
            </a:r>
            <a:endParaRPr lang="uk-UA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7" y="3013501"/>
            <a:ext cx="38884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en-US" sz="2400" dirty="0" smtClean="0"/>
              <a:t>The internet is a window in the WORLD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024058"/>
            <a:ext cx="3918006" cy="3347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081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476672"/>
            <a:ext cx="354164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/>
              <a:t>On the other hand, there are many disadvantages about using the Internet. </a:t>
            </a:r>
            <a:endParaRPr lang="uk-UA" sz="4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99239"/>
            <a:ext cx="3743325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120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764704"/>
            <a:ext cx="513490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2400" dirty="0" err="1" smtClean="0"/>
              <a:t>Уou</a:t>
            </a:r>
            <a:r>
              <a:rPr lang="en-US" sz="2400" dirty="0" smtClean="0"/>
              <a:t> can get viruses on your computer by visiting any web-sites you don`t trust and downloading files from them. </a:t>
            </a:r>
            <a:endParaRPr lang="uk-UA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86338" y="2996952"/>
            <a:ext cx="45232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2400" dirty="0" err="1" smtClean="0"/>
              <a:t>Уcan</a:t>
            </a:r>
            <a:r>
              <a:rPr lang="en-US" sz="2400" dirty="0" smtClean="0"/>
              <a:t> get blackmail or spam. </a:t>
            </a:r>
            <a:endParaRPr lang="uk-UA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86338" y="4653136"/>
            <a:ext cx="4536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2400" dirty="0" smtClean="0"/>
              <a:t>Using the Internet for many hours is not good for your sight.</a:t>
            </a:r>
            <a:endParaRPr lang="en-US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97125">
            <a:off x="6228184" y="626952"/>
            <a:ext cx="1728192" cy="172819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1817">
            <a:off x="5567313" y="4125066"/>
            <a:ext cx="2352303" cy="1744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29742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4305"/>
            <a:ext cx="49685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The Internet is neither good nor bad, it can be dangerous and useful at the same time, and everyone should make his own choice to use it or not.</a:t>
            </a:r>
            <a:endParaRPr lang="uk-UA" sz="4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951" y="1556792"/>
            <a:ext cx="2697088" cy="287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285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88</TotalTime>
  <Words>211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pluses and minuses of the internet</vt:lpstr>
      <vt:lpstr>In our time the internet shows by itself one of major parts of the world. Now about him know everything literally.</vt:lpstr>
      <vt:lpstr>Презентация PowerPoint</vt:lpstr>
      <vt:lpstr>One of the main advantages of the Internet is much different information.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pluses and minuses of the internet</dc:title>
  <dc:creator>Home</dc:creator>
  <cp:lastModifiedBy>Home</cp:lastModifiedBy>
  <cp:revision>8</cp:revision>
  <dcterms:created xsi:type="dcterms:W3CDTF">2013-02-11T19:24:46Z</dcterms:created>
  <dcterms:modified xsi:type="dcterms:W3CDTF">2013-02-11T20:53:27Z</dcterms:modified>
</cp:coreProperties>
</file>