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C4C90-1FCF-49FC-A178-FE7C3B8E9FA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81B961-FE13-426D-B57F-E5C8F6F3C875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solidFill>
                <a:srgbClr val="FF0000"/>
              </a:solidFill>
            </a:rPr>
            <a:t>Загрязнители попадают в пресную воду различными путями: </a:t>
          </a:r>
          <a:endParaRPr lang="en-US" sz="2400" dirty="0">
            <a:solidFill>
              <a:srgbClr val="FF0000"/>
            </a:solidFill>
          </a:endParaRPr>
        </a:p>
      </dgm:t>
    </dgm:pt>
    <dgm:pt modelId="{112F4215-0C62-4572-B2C2-455816D1C045}" type="parTrans" cxnId="{24075FC7-1AD0-43A0-B0CE-052D7C55FEEF}">
      <dgm:prSet/>
      <dgm:spPr/>
      <dgm:t>
        <a:bodyPr/>
        <a:lstStyle/>
        <a:p>
          <a:endParaRPr lang="ru-RU"/>
        </a:p>
      </dgm:t>
    </dgm:pt>
    <dgm:pt modelId="{F44924AB-B51F-405A-9260-18C11A2671CE}" type="sibTrans" cxnId="{24075FC7-1AD0-43A0-B0CE-052D7C55FEEF}">
      <dgm:prSet/>
      <dgm:spPr/>
      <dgm:t>
        <a:bodyPr/>
        <a:lstStyle/>
        <a:p>
          <a:endParaRPr lang="ru-RU"/>
        </a:p>
      </dgm:t>
    </dgm:pt>
    <dgm:pt modelId="{64C6810E-D393-4436-80CB-03B466075C0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 результате несчастных случаев, </a:t>
          </a:r>
          <a:endParaRPr lang="en-US" dirty="0"/>
        </a:p>
      </dgm:t>
    </dgm:pt>
    <dgm:pt modelId="{29BA768A-3FB6-4798-8067-CD746B40D2C7}" type="parTrans" cxnId="{7AB1853C-BAA8-4641-A026-E50D27A53A97}">
      <dgm:prSet/>
      <dgm:spPr/>
      <dgm:t>
        <a:bodyPr/>
        <a:lstStyle/>
        <a:p>
          <a:endParaRPr lang="ru-RU"/>
        </a:p>
      </dgm:t>
    </dgm:pt>
    <dgm:pt modelId="{AB5336EE-60E9-412E-B50E-81A0C36A194D}" type="sibTrans" cxnId="{7AB1853C-BAA8-4641-A026-E50D27A53A97}">
      <dgm:prSet/>
      <dgm:spPr/>
      <dgm:t>
        <a:bodyPr/>
        <a:lstStyle/>
        <a:p>
          <a:endParaRPr lang="ru-RU"/>
        </a:p>
      </dgm:t>
    </dgm:pt>
    <dgm:pt modelId="{3FB7819A-40D0-4044-BF99-0E0B2980449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намеренных сбросов отходов, </a:t>
          </a:r>
          <a:endParaRPr lang="en-US" dirty="0"/>
        </a:p>
      </dgm:t>
    </dgm:pt>
    <dgm:pt modelId="{70E2E945-2A4B-40A1-AAF9-E4F77B3E07EB}" type="parTrans" cxnId="{F3C93925-43FF-4D33-B999-A4A457A46FD8}">
      <dgm:prSet/>
      <dgm:spPr/>
      <dgm:t>
        <a:bodyPr/>
        <a:lstStyle/>
        <a:p>
          <a:endParaRPr lang="ru-RU"/>
        </a:p>
      </dgm:t>
    </dgm:pt>
    <dgm:pt modelId="{7CB571C7-2112-4955-BDD2-C8F9A808E1A5}" type="sibTrans" cxnId="{F3C93925-43FF-4D33-B999-A4A457A46FD8}">
      <dgm:prSet/>
      <dgm:spPr/>
      <dgm:t>
        <a:bodyPr/>
        <a:lstStyle/>
        <a:p>
          <a:endParaRPr lang="ru-RU"/>
        </a:p>
      </dgm:t>
    </dgm:pt>
    <dgm:pt modelId="{343DCD89-C106-4576-A4E4-3B83AD22F1E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проливов,</a:t>
          </a:r>
          <a:endParaRPr lang="ru-RU" dirty="0"/>
        </a:p>
      </dgm:t>
    </dgm:pt>
    <dgm:pt modelId="{FE0F5DDE-5541-4B8A-B2C4-FAD7C0B7F193}" type="parTrans" cxnId="{B274B080-1DD2-4568-BC70-A6D555DFD8E2}">
      <dgm:prSet/>
      <dgm:spPr/>
      <dgm:t>
        <a:bodyPr/>
        <a:lstStyle/>
        <a:p>
          <a:endParaRPr lang="ru-RU"/>
        </a:p>
      </dgm:t>
    </dgm:pt>
    <dgm:pt modelId="{32938714-70D0-4091-B09A-F6C31176847D}" type="sibTrans" cxnId="{B274B080-1DD2-4568-BC70-A6D555DFD8E2}">
      <dgm:prSet/>
      <dgm:spPr/>
      <dgm:t>
        <a:bodyPr/>
        <a:lstStyle/>
        <a:p>
          <a:endParaRPr lang="ru-RU"/>
        </a:p>
      </dgm:t>
    </dgm:pt>
    <dgm:pt modelId="{1B753AFA-58ED-4E91-B790-3DDC69A95F5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утечек.</a:t>
          </a:r>
          <a:endParaRPr lang="ru-RU" dirty="0"/>
        </a:p>
      </dgm:t>
    </dgm:pt>
    <dgm:pt modelId="{728BF057-EC3E-4746-8CE0-0792DFD09503}" type="parTrans" cxnId="{149A9FBA-606D-44AB-978A-F7D052521C9C}">
      <dgm:prSet/>
      <dgm:spPr/>
      <dgm:t>
        <a:bodyPr/>
        <a:lstStyle/>
        <a:p>
          <a:endParaRPr lang="ru-RU"/>
        </a:p>
      </dgm:t>
    </dgm:pt>
    <dgm:pt modelId="{A39324BE-E645-4EA1-8B2E-59729E193BF7}" type="sibTrans" cxnId="{149A9FBA-606D-44AB-978A-F7D052521C9C}">
      <dgm:prSet/>
      <dgm:spPr/>
      <dgm:t>
        <a:bodyPr/>
        <a:lstStyle/>
        <a:p>
          <a:endParaRPr lang="ru-RU"/>
        </a:p>
      </dgm:t>
    </dgm:pt>
    <dgm:pt modelId="{7603E917-7817-49E9-86A4-73BED650862A}" type="pres">
      <dgm:prSet presAssocID="{24EC4C90-1FCF-49FC-A178-FE7C3B8E9FA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21C5E90-D93C-4E71-B48C-8EF0B6EC3C07}" type="pres">
      <dgm:prSet presAssocID="{BB81B961-FE13-426D-B57F-E5C8F6F3C875}" presName="circle1" presStyleLbl="node1" presStyleIdx="0" presStyleCnt="5"/>
      <dgm:spPr/>
    </dgm:pt>
    <dgm:pt modelId="{B84BB833-8466-4C5F-AA59-6E35EAE2C6BC}" type="pres">
      <dgm:prSet presAssocID="{BB81B961-FE13-426D-B57F-E5C8F6F3C875}" presName="space" presStyleCnt="0"/>
      <dgm:spPr/>
    </dgm:pt>
    <dgm:pt modelId="{8DC9FA2A-4566-4DAF-8290-9135DCF88E7D}" type="pres">
      <dgm:prSet presAssocID="{BB81B961-FE13-426D-B57F-E5C8F6F3C875}" presName="rect1" presStyleLbl="alignAcc1" presStyleIdx="0" presStyleCnt="5"/>
      <dgm:spPr/>
    </dgm:pt>
    <dgm:pt modelId="{5B1A292D-B5D8-4F7A-B6EC-E5AE3D8C0498}" type="pres">
      <dgm:prSet presAssocID="{64C6810E-D393-4436-80CB-03B466075C0B}" presName="vertSpace2" presStyleLbl="node1" presStyleIdx="0" presStyleCnt="5"/>
      <dgm:spPr/>
    </dgm:pt>
    <dgm:pt modelId="{C65E6011-A1B7-4E48-AB0F-464D439D864B}" type="pres">
      <dgm:prSet presAssocID="{64C6810E-D393-4436-80CB-03B466075C0B}" presName="circle2" presStyleLbl="node1" presStyleIdx="1" presStyleCnt="5"/>
      <dgm:spPr/>
    </dgm:pt>
    <dgm:pt modelId="{CFDDA568-9C71-4D10-A518-7A6948AA11B1}" type="pres">
      <dgm:prSet presAssocID="{64C6810E-D393-4436-80CB-03B466075C0B}" presName="rect2" presStyleLbl="alignAcc1" presStyleIdx="1" presStyleCnt="5"/>
      <dgm:spPr/>
      <dgm:t>
        <a:bodyPr/>
        <a:lstStyle/>
        <a:p>
          <a:endParaRPr lang="ru-RU"/>
        </a:p>
      </dgm:t>
    </dgm:pt>
    <dgm:pt modelId="{B49CD1F1-CD3B-4276-8E36-D81C7180339D}" type="pres">
      <dgm:prSet presAssocID="{3FB7819A-40D0-4044-BF99-0E0B29804494}" presName="vertSpace3" presStyleLbl="node1" presStyleIdx="1" presStyleCnt="5"/>
      <dgm:spPr/>
    </dgm:pt>
    <dgm:pt modelId="{FF205B85-A551-4638-826C-F37666F26E5B}" type="pres">
      <dgm:prSet presAssocID="{3FB7819A-40D0-4044-BF99-0E0B29804494}" presName="circle3" presStyleLbl="node1" presStyleIdx="2" presStyleCnt="5"/>
      <dgm:spPr/>
    </dgm:pt>
    <dgm:pt modelId="{A5CC2258-B34F-48BD-971C-6E69BE6C342B}" type="pres">
      <dgm:prSet presAssocID="{3FB7819A-40D0-4044-BF99-0E0B29804494}" presName="rect3" presStyleLbl="alignAcc1" presStyleIdx="2" presStyleCnt="5" custLinFactNeighborX="571" custLinFactNeighborY="130"/>
      <dgm:spPr/>
    </dgm:pt>
    <dgm:pt modelId="{F62BA7EF-9924-4FE2-8D2E-7C96C94FC8A4}" type="pres">
      <dgm:prSet presAssocID="{343DCD89-C106-4576-A4E4-3B83AD22F1E8}" presName="vertSpace4" presStyleLbl="node1" presStyleIdx="2" presStyleCnt="5"/>
      <dgm:spPr/>
    </dgm:pt>
    <dgm:pt modelId="{905F8CC8-0C45-45D4-9337-BE66887DEFA2}" type="pres">
      <dgm:prSet presAssocID="{343DCD89-C106-4576-A4E4-3B83AD22F1E8}" presName="circle4" presStyleLbl="node1" presStyleIdx="3" presStyleCnt="5"/>
      <dgm:spPr/>
    </dgm:pt>
    <dgm:pt modelId="{EE91C7FE-5AB7-4721-8527-78184A3920F2}" type="pres">
      <dgm:prSet presAssocID="{343DCD89-C106-4576-A4E4-3B83AD22F1E8}" presName="rect4" presStyleLbl="alignAcc1" presStyleIdx="3" presStyleCnt="5"/>
      <dgm:spPr/>
    </dgm:pt>
    <dgm:pt modelId="{7C06821D-0EFC-474D-B62E-DE13877DAFC9}" type="pres">
      <dgm:prSet presAssocID="{1B753AFA-58ED-4E91-B790-3DDC69A95F52}" presName="vertSpace5" presStyleLbl="node1" presStyleIdx="3" presStyleCnt="5"/>
      <dgm:spPr/>
    </dgm:pt>
    <dgm:pt modelId="{78D1A337-B26E-42A1-94A2-6E749E3378E3}" type="pres">
      <dgm:prSet presAssocID="{1B753AFA-58ED-4E91-B790-3DDC69A95F52}" presName="circle5" presStyleLbl="node1" presStyleIdx="4" presStyleCnt="5"/>
      <dgm:spPr/>
    </dgm:pt>
    <dgm:pt modelId="{6E4A9394-340F-4017-B22B-C49C2CD3A465}" type="pres">
      <dgm:prSet presAssocID="{1B753AFA-58ED-4E91-B790-3DDC69A95F52}" presName="rect5" presStyleLbl="alignAcc1" presStyleIdx="4" presStyleCnt="5"/>
      <dgm:spPr/>
      <dgm:t>
        <a:bodyPr/>
        <a:lstStyle/>
        <a:p>
          <a:endParaRPr lang="ru-RU"/>
        </a:p>
      </dgm:t>
    </dgm:pt>
    <dgm:pt modelId="{C1D0A7E1-3765-4CFE-A525-58ADE27840DC}" type="pres">
      <dgm:prSet presAssocID="{BB81B961-FE13-426D-B57F-E5C8F6F3C875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34570975-0641-471C-871B-12940B13640B}" type="pres">
      <dgm:prSet presAssocID="{64C6810E-D393-4436-80CB-03B466075C0B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65C89-47D3-4CCF-93CE-9FF31927877D}" type="pres">
      <dgm:prSet presAssocID="{3FB7819A-40D0-4044-BF99-0E0B29804494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465F7C65-9F17-4293-B926-836210216744}" type="pres">
      <dgm:prSet presAssocID="{343DCD89-C106-4576-A4E4-3B83AD22F1E8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B4B8DDE-53FA-4EDE-B725-62624B71140A}" type="pres">
      <dgm:prSet presAssocID="{1B753AFA-58ED-4E91-B790-3DDC69A95F52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3B660-37C6-49D6-B086-17118DB8C3C5}" type="presOf" srcId="{BB81B961-FE13-426D-B57F-E5C8F6F3C875}" destId="{C1D0A7E1-3765-4CFE-A525-58ADE27840DC}" srcOrd="1" destOrd="0" presId="urn:microsoft.com/office/officeart/2005/8/layout/target3"/>
    <dgm:cxn modelId="{24075FC7-1AD0-43A0-B0CE-052D7C55FEEF}" srcId="{24EC4C90-1FCF-49FC-A178-FE7C3B8E9FAA}" destId="{BB81B961-FE13-426D-B57F-E5C8F6F3C875}" srcOrd="0" destOrd="0" parTransId="{112F4215-0C62-4572-B2C2-455816D1C045}" sibTransId="{F44924AB-B51F-405A-9260-18C11A2671CE}"/>
    <dgm:cxn modelId="{E37DE2BD-B1CF-43BE-BABC-E6FEE21117EC}" type="presOf" srcId="{343DCD89-C106-4576-A4E4-3B83AD22F1E8}" destId="{465F7C65-9F17-4293-B926-836210216744}" srcOrd="1" destOrd="0" presId="urn:microsoft.com/office/officeart/2005/8/layout/target3"/>
    <dgm:cxn modelId="{BD45E6CF-FB38-4C33-B516-D6696FCB2F3A}" type="presOf" srcId="{3FB7819A-40D0-4044-BF99-0E0B29804494}" destId="{5A565C89-47D3-4CCF-93CE-9FF31927877D}" srcOrd="1" destOrd="0" presId="urn:microsoft.com/office/officeart/2005/8/layout/target3"/>
    <dgm:cxn modelId="{E6B74D88-3623-402E-BDF7-6E60DF13A300}" type="presOf" srcId="{BB81B961-FE13-426D-B57F-E5C8F6F3C875}" destId="{8DC9FA2A-4566-4DAF-8290-9135DCF88E7D}" srcOrd="0" destOrd="0" presId="urn:microsoft.com/office/officeart/2005/8/layout/target3"/>
    <dgm:cxn modelId="{7AB1853C-BAA8-4641-A026-E50D27A53A97}" srcId="{24EC4C90-1FCF-49FC-A178-FE7C3B8E9FAA}" destId="{64C6810E-D393-4436-80CB-03B466075C0B}" srcOrd="1" destOrd="0" parTransId="{29BA768A-3FB6-4798-8067-CD746B40D2C7}" sibTransId="{AB5336EE-60E9-412E-B50E-81A0C36A194D}"/>
    <dgm:cxn modelId="{185DDB42-3638-49C9-AD5D-05C392CF57FA}" type="presOf" srcId="{1B753AFA-58ED-4E91-B790-3DDC69A95F52}" destId="{0B4B8DDE-53FA-4EDE-B725-62624B71140A}" srcOrd="1" destOrd="0" presId="urn:microsoft.com/office/officeart/2005/8/layout/target3"/>
    <dgm:cxn modelId="{19D7B433-4961-45B6-9D35-140C43B460C0}" type="presOf" srcId="{24EC4C90-1FCF-49FC-A178-FE7C3B8E9FAA}" destId="{7603E917-7817-49E9-86A4-73BED650862A}" srcOrd="0" destOrd="0" presId="urn:microsoft.com/office/officeart/2005/8/layout/target3"/>
    <dgm:cxn modelId="{A6262DCB-96D7-4508-8673-D276D9073ECF}" type="presOf" srcId="{343DCD89-C106-4576-A4E4-3B83AD22F1E8}" destId="{EE91C7FE-5AB7-4721-8527-78184A3920F2}" srcOrd="0" destOrd="0" presId="urn:microsoft.com/office/officeart/2005/8/layout/target3"/>
    <dgm:cxn modelId="{F42B0D2F-1E44-413B-B6CC-985613B6D6EC}" type="presOf" srcId="{64C6810E-D393-4436-80CB-03B466075C0B}" destId="{CFDDA568-9C71-4D10-A518-7A6948AA11B1}" srcOrd="0" destOrd="0" presId="urn:microsoft.com/office/officeart/2005/8/layout/target3"/>
    <dgm:cxn modelId="{B274B080-1DD2-4568-BC70-A6D555DFD8E2}" srcId="{24EC4C90-1FCF-49FC-A178-FE7C3B8E9FAA}" destId="{343DCD89-C106-4576-A4E4-3B83AD22F1E8}" srcOrd="3" destOrd="0" parTransId="{FE0F5DDE-5541-4B8A-B2C4-FAD7C0B7F193}" sibTransId="{32938714-70D0-4091-B09A-F6C31176847D}"/>
    <dgm:cxn modelId="{7CDCAE5D-E37F-4B2C-9298-4A736DD4FF8E}" type="presOf" srcId="{64C6810E-D393-4436-80CB-03B466075C0B}" destId="{34570975-0641-471C-871B-12940B13640B}" srcOrd="1" destOrd="0" presId="urn:microsoft.com/office/officeart/2005/8/layout/target3"/>
    <dgm:cxn modelId="{DA1C4C73-CA84-4095-9369-DC8FC1B6A883}" type="presOf" srcId="{1B753AFA-58ED-4E91-B790-3DDC69A95F52}" destId="{6E4A9394-340F-4017-B22B-C49C2CD3A465}" srcOrd="0" destOrd="0" presId="urn:microsoft.com/office/officeart/2005/8/layout/target3"/>
    <dgm:cxn modelId="{149A9FBA-606D-44AB-978A-F7D052521C9C}" srcId="{24EC4C90-1FCF-49FC-A178-FE7C3B8E9FAA}" destId="{1B753AFA-58ED-4E91-B790-3DDC69A95F52}" srcOrd="4" destOrd="0" parTransId="{728BF057-EC3E-4746-8CE0-0792DFD09503}" sibTransId="{A39324BE-E645-4EA1-8B2E-59729E193BF7}"/>
    <dgm:cxn modelId="{0FA7C822-80C0-4299-AC16-1270394FEF4D}" type="presOf" srcId="{3FB7819A-40D0-4044-BF99-0E0B29804494}" destId="{A5CC2258-B34F-48BD-971C-6E69BE6C342B}" srcOrd="0" destOrd="0" presId="urn:microsoft.com/office/officeart/2005/8/layout/target3"/>
    <dgm:cxn modelId="{F3C93925-43FF-4D33-B999-A4A457A46FD8}" srcId="{24EC4C90-1FCF-49FC-A178-FE7C3B8E9FAA}" destId="{3FB7819A-40D0-4044-BF99-0E0B29804494}" srcOrd="2" destOrd="0" parTransId="{70E2E945-2A4B-40A1-AAF9-E4F77B3E07EB}" sibTransId="{7CB571C7-2112-4955-BDD2-C8F9A808E1A5}"/>
    <dgm:cxn modelId="{7A8FE7D6-F03C-42F9-8780-F464CA9E3577}" type="presParOf" srcId="{7603E917-7817-49E9-86A4-73BED650862A}" destId="{221C5E90-D93C-4E71-B48C-8EF0B6EC3C07}" srcOrd="0" destOrd="0" presId="urn:microsoft.com/office/officeart/2005/8/layout/target3"/>
    <dgm:cxn modelId="{A907CE69-F00D-4878-8F5D-620232650202}" type="presParOf" srcId="{7603E917-7817-49E9-86A4-73BED650862A}" destId="{B84BB833-8466-4C5F-AA59-6E35EAE2C6BC}" srcOrd="1" destOrd="0" presId="urn:microsoft.com/office/officeart/2005/8/layout/target3"/>
    <dgm:cxn modelId="{2D622936-D7BC-4168-91D2-79BA248F5D94}" type="presParOf" srcId="{7603E917-7817-49E9-86A4-73BED650862A}" destId="{8DC9FA2A-4566-4DAF-8290-9135DCF88E7D}" srcOrd="2" destOrd="0" presId="urn:microsoft.com/office/officeart/2005/8/layout/target3"/>
    <dgm:cxn modelId="{8CEE9BD6-1C2E-459D-92DC-187D95E063ED}" type="presParOf" srcId="{7603E917-7817-49E9-86A4-73BED650862A}" destId="{5B1A292D-B5D8-4F7A-B6EC-E5AE3D8C0498}" srcOrd="3" destOrd="0" presId="urn:microsoft.com/office/officeart/2005/8/layout/target3"/>
    <dgm:cxn modelId="{B2447537-49ED-418D-ACE8-AF2082327EEE}" type="presParOf" srcId="{7603E917-7817-49E9-86A4-73BED650862A}" destId="{C65E6011-A1B7-4E48-AB0F-464D439D864B}" srcOrd="4" destOrd="0" presId="urn:microsoft.com/office/officeart/2005/8/layout/target3"/>
    <dgm:cxn modelId="{E798EF32-066D-4EDA-9D60-6B24C0A1BC0D}" type="presParOf" srcId="{7603E917-7817-49E9-86A4-73BED650862A}" destId="{CFDDA568-9C71-4D10-A518-7A6948AA11B1}" srcOrd="5" destOrd="0" presId="urn:microsoft.com/office/officeart/2005/8/layout/target3"/>
    <dgm:cxn modelId="{FE1E0995-724A-4C58-A8FC-3BB1620A6AC5}" type="presParOf" srcId="{7603E917-7817-49E9-86A4-73BED650862A}" destId="{B49CD1F1-CD3B-4276-8E36-D81C7180339D}" srcOrd="6" destOrd="0" presId="urn:microsoft.com/office/officeart/2005/8/layout/target3"/>
    <dgm:cxn modelId="{5BC70989-FF70-411F-A577-5A146945FFFB}" type="presParOf" srcId="{7603E917-7817-49E9-86A4-73BED650862A}" destId="{FF205B85-A551-4638-826C-F37666F26E5B}" srcOrd="7" destOrd="0" presId="urn:microsoft.com/office/officeart/2005/8/layout/target3"/>
    <dgm:cxn modelId="{EEF4616E-4A97-4032-B44D-5A5F8E66EF20}" type="presParOf" srcId="{7603E917-7817-49E9-86A4-73BED650862A}" destId="{A5CC2258-B34F-48BD-971C-6E69BE6C342B}" srcOrd="8" destOrd="0" presId="urn:microsoft.com/office/officeart/2005/8/layout/target3"/>
    <dgm:cxn modelId="{5A5E42F3-9B3D-462C-B8E1-B5AB158BC12D}" type="presParOf" srcId="{7603E917-7817-49E9-86A4-73BED650862A}" destId="{F62BA7EF-9924-4FE2-8D2E-7C96C94FC8A4}" srcOrd="9" destOrd="0" presId="urn:microsoft.com/office/officeart/2005/8/layout/target3"/>
    <dgm:cxn modelId="{B0D0C151-BC09-4A0F-8E47-A782C4603DAB}" type="presParOf" srcId="{7603E917-7817-49E9-86A4-73BED650862A}" destId="{905F8CC8-0C45-45D4-9337-BE66887DEFA2}" srcOrd="10" destOrd="0" presId="urn:microsoft.com/office/officeart/2005/8/layout/target3"/>
    <dgm:cxn modelId="{778CB429-48FA-4F5B-95CE-C51C00EDD4EA}" type="presParOf" srcId="{7603E917-7817-49E9-86A4-73BED650862A}" destId="{EE91C7FE-5AB7-4721-8527-78184A3920F2}" srcOrd="11" destOrd="0" presId="urn:microsoft.com/office/officeart/2005/8/layout/target3"/>
    <dgm:cxn modelId="{07182275-E2A8-4896-B935-ED8D7803D24F}" type="presParOf" srcId="{7603E917-7817-49E9-86A4-73BED650862A}" destId="{7C06821D-0EFC-474D-B62E-DE13877DAFC9}" srcOrd="12" destOrd="0" presId="urn:microsoft.com/office/officeart/2005/8/layout/target3"/>
    <dgm:cxn modelId="{C7258973-5A6F-4287-B42F-B78771C3A1A5}" type="presParOf" srcId="{7603E917-7817-49E9-86A4-73BED650862A}" destId="{78D1A337-B26E-42A1-94A2-6E749E3378E3}" srcOrd="13" destOrd="0" presId="urn:microsoft.com/office/officeart/2005/8/layout/target3"/>
    <dgm:cxn modelId="{9964B739-B797-4FAB-AF2D-B608D1FB3F59}" type="presParOf" srcId="{7603E917-7817-49E9-86A4-73BED650862A}" destId="{6E4A9394-340F-4017-B22B-C49C2CD3A465}" srcOrd="14" destOrd="0" presId="urn:microsoft.com/office/officeart/2005/8/layout/target3"/>
    <dgm:cxn modelId="{6FB7DC43-3FAD-4ADF-8B83-6AC0F98E0814}" type="presParOf" srcId="{7603E917-7817-49E9-86A4-73BED650862A}" destId="{C1D0A7E1-3765-4CFE-A525-58ADE27840DC}" srcOrd="15" destOrd="0" presId="urn:microsoft.com/office/officeart/2005/8/layout/target3"/>
    <dgm:cxn modelId="{403B9A72-2A8B-41F2-8CA4-699C3DF85D4D}" type="presParOf" srcId="{7603E917-7817-49E9-86A4-73BED650862A}" destId="{34570975-0641-471C-871B-12940B13640B}" srcOrd="16" destOrd="0" presId="urn:microsoft.com/office/officeart/2005/8/layout/target3"/>
    <dgm:cxn modelId="{CCEE5F39-74FE-49C4-9300-CEFEAAA02987}" type="presParOf" srcId="{7603E917-7817-49E9-86A4-73BED650862A}" destId="{5A565C89-47D3-4CCF-93CE-9FF31927877D}" srcOrd="17" destOrd="0" presId="urn:microsoft.com/office/officeart/2005/8/layout/target3"/>
    <dgm:cxn modelId="{FAE4BD7A-7803-40A3-8C98-73E5F48701F5}" type="presParOf" srcId="{7603E917-7817-49E9-86A4-73BED650862A}" destId="{465F7C65-9F17-4293-B926-836210216744}" srcOrd="18" destOrd="0" presId="urn:microsoft.com/office/officeart/2005/8/layout/target3"/>
    <dgm:cxn modelId="{B7A52327-94AC-4633-A58E-382353CCCAB5}" type="presParOf" srcId="{7603E917-7817-49E9-86A4-73BED650862A}" destId="{0B4B8DDE-53FA-4EDE-B725-62624B71140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96FC6-0311-4EB0-BFE6-01BE751A066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60B9AA-D618-4D44-AF93-E94933BE6076}">
      <dgm:prSet/>
      <dgm:spPr/>
      <dgm:t>
        <a:bodyPr/>
        <a:lstStyle/>
        <a:p>
          <a:pPr algn="ctr" rtl="0"/>
          <a:r>
            <a:rPr lang="ru-RU" dirty="0" smtClean="0"/>
            <a:t>В большинстве случаев загрязнение пресных вод остаётся невидимым, поскольку загрязнители растворены в воде. Но есть и исключения: пенящиеся моющие средства, а также плавающие на поверхности нефтепродукты и неочищенные стоки. </a:t>
          </a:r>
          <a:endParaRPr lang="ru-RU" dirty="0"/>
        </a:p>
      </dgm:t>
    </dgm:pt>
    <dgm:pt modelId="{4C5537B3-875C-4D30-8C9A-59C90CC93933}" type="parTrans" cxnId="{51BC466F-FC83-4335-95F5-D8CEC5BA420D}">
      <dgm:prSet/>
      <dgm:spPr/>
      <dgm:t>
        <a:bodyPr/>
        <a:lstStyle/>
        <a:p>
          <a:endParaRPr lang="ru-RU"/>
        </a:p>
      </dgm:t>
    </dgm:pt>
    <dgm:pt modelId="{035E79AA-1698-4DFB-85FD-28CB11A0F7C9}" type="sibTrans" cxnId="{51BC466F-FC83-4335-95F5-D8CEC5BA420D}">
      <dgm:prSet/>
      <dgm:spPr/>
      <dgm:t>
        <a:bodyPr/>
        <a:lstStyle/>
        <a:p>
          <a:endParaRPr lang="ru-RU"/>
        </a:p>
      </dgm:t>
    </dgm:pt>
    <dgm:pt modelId="{DDF43B9E-A323-4020-A2BF-DAC2A30F571D}" type="pres">
      <dgm:prSet presAssocID="{0BB96FC6-0311-4EB0-BFE6-01BE751A066B}" presName="linear" presStyleCnt="0">
        <dgm:presLayoutVars>
          <dgm:animLvl val="lvl"/>
          <dgm:resizeHandles val="exact"/>
        </dgm:presLayoutVars>
      </dgm:prSet>
      <dgm:spPr/>
    </dgm:pt>
    <dgm:pt modelId="{6FA234D2-C54E-44CF-B73E-C7EB749586F9}" type="pres">
      <dgm:prSet presAssocID="{3E60B9AA-D618-4D44-AF93-E94933BE60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1BC466F-FC83-4335-95F5-D8CEC5BA420D}" srcId="{0BB96FC6-0311-4EB0-BFE6-01BE751A066B}" destId="{3E60B9AA-D618-4D44-AF93-E94933BE6076}" srcOrd="0" destOrd="0" parTransId="{4C5537B3-875C-4D30-8C9A-59C90CC93933}" sibTransId="{035E79AA-1698-4DFB-85FD-28CB11A0F7C9}"/>
    <dgm:cxn modelId="{9967FA3B-3AF8-4908-AD42-1EFFCDBD9456}" type="presOf" srcId="{3E60B9AA-D618-4D44-AF93-E94933BE6076}" destId="{6FA234D2-C54E-44CF-B73E-C7EB749586F9}" srcOrd="0" destOrd="0" presId="urn:microsoft.com/office/officeart/2005/8/layout/vList2"/>
    <dgm:cxn modelId="{A8ECAEA1-BFB0-41C7-B624-59806009ED43}" type="presOf" srcId="{0BB96FC6-0311-4EB0-BFE6-01BE751A066B}" destId="{DDF43B9E-A323-4020-A2BF-DAC2A30F571D}" srcOrd="0" destOrd="0" presId="urn:microsoft.com/office/officeart/2005/8/layout/vList2"/>
    <dgm:cxn modelId="{A6ABF4F1-1855-4C4F-A982-98044C80477D}" type="presParOf" srcId="{DDF43B9E-A323-4020-A2BF-DAC2A30F571D}" destId="{6FA234D2-C54E-44CF-B73E-C7EB749586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1C5E90-D93C-4E71-B48C-8EF0B6EC3C07}">
      <dsp:nvSpPr>
        <dsp:cNvPr id="0" name=""/>
        <dsp:cNvSpPr/>
      </dsp:nvSpPr>
      <dsp:spPr>
        <a:xfrm>
          <a:off x="0" y="0"/>
          <a:ext cx="3816423" cy="381642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9FA2A-4566-4DAF-8290-9135DCF88E7D}">
      <dsp:nvSpPr>
        <dsp:cNvPr id="0" name=""/>
        <dsp:cNvSpPr/>
      </dsp:nvSpPr>
      <dsp:spPr>
        <a:xfrm>
          <a:off x="1908211" y="0"/>
          <a:ext cx="6300700" cy="3816423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0000"/>
              </a:solidFill>
            </a:rPr>
            <a:t>Загрязнители попадают в пресную воду различными путями: 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1908211" y="0"/>
        <a:ext cx="6300700" cy="610627"/>
      </dsp:txXfrm>
    </dsp:sp>
    <dsp:sp modelId="{C65E6011-A1B7-4E48-AB0F-464D439D864B}">
      <dsp:nvSpPr>
        <dsp:cNvPr id="0" name=""/>
        <dsp:cNvSpPr/>
      </dsp:nvSpPr>
      <dsp:spPr>
        <a:xfrm>
          <a:off x="400724" y="610627"/>
          <a:ext cx="3014974" cy="301497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DA568-9C71-4D10-A518-7A6948AA11B1}">
      <dsp:nvSpPr>
        <dsp:cNvPr id="0" name=""/>
        <dsp:cNvSpPr/>
      </dsp:nvSpPr>
      <dsp:spPr>
        <a:xfrm>
          <a:off x="1908211" y="610627"/>
          <a:ext cx="6300700" cy="30149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 результате несчастных случаев, </a:t>
          </a:r>
          <a:endParaRPr lang="en-US" sz="2800" kern="1200" dirty="0"/>
        </a:p>
      </dsp:txBody>
      <dsp:txXfrm>
        <a:off x="1908211" y="610627"/>
        <a:ext cx="6300700" cy="610627"/>
      </dsp:txXfrm>
    </dsp:sp>
    <dsp:sp modelId="{FF205B85-A551-4638-826C-F37666F26E5B}">
      <dsp:nvSpPr>
        <dsp:cNvPr id="0" name=""/>
        <dsp:cNvSpPr/>
      </dsp:nvSpPr>
      <dsp:spPr>
        <a:xfrm>
          <a:off x="801448" y="1221255"/>
          <a:ext cx="2213525" cy="221352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C2258-B34F-48BD-971C-6E69BE6C342B}">
      <dsp:nvSpPr>
        <dsp:cNvPr id="0" name=""/>
        <dsp:cNvSpPr/>
      </dsp:nvSpPr>
      <dsp:spPr>
        <a:xfrm>
          <a:off x="1908211" y="1224132"/>
          <a:ext cx="6300700" cy="2213525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намеренных сбросов отходов, </a:t>
          </a:r>
          <a:endParaRPr lang="en-US" sz="2800" kern="1200" dirty="0"/>
        </a:p>
      </dsp:txBody>
      <dsp:txXfrm>
        <a:off x="1908211" y="1224132"/>
        <a:ext cx="6300700" cy="610627"/>
      </dsp:txXfrm>
    </dsp:sp>
    <dsp:sp modelId="{905F8CC8-0C45-45D4-9337-BE66887DEFA2}">
      <dsp:nvSpPr>
        <dsp:cNvPr id="0" name=""/>
        <dsp:cNvSpPr/>
      </dsp:nvSpPr>
      <dsp:spPr>
        <a:xfrm>
          <a:off x="1202173" y="1831883"/>
          <a:ext cx="1412076" cy="141207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1C7FE-5AB7-4721-8527-78184A3920F2}">
      <dsp:nvSpPr>
        <dsp:cNvPr id="0" name=""/>
        <dsp:cNvSpPr/>
      </dsp:nvSpPr>
      <dsp:spPr>
        <a:xfrm>
          <a:off x="1908211" y="1831883"/>
          <a:ext cx="6300700" cy="141207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проливов,</a:t>
          </a:r>
          <a:endParaRPr lang="ru-RU" sz="2800" kern="1200" dirty="0"/>
        </a:p>
      </dsp:txBody>
      <dsp:txXfrm>
        <a:off x="1908211" y="1831883"/>
        <a:ext cx="6300700" cy="610627"/>
      </dsp:txXfrm>
    </dsp:sp>
    <dsp:sp modelId="{78D1A337-B26E-42A1-94A2-6E749E3378E3}">
      <dsp:nvSpPr>
        <dsp:cNvPr id="0" name=""/>
        <dsp:cNvSpPr/>
      </dsp:nvSpPr>
      <dsp:spPr>
        <a:xfrm>
          <a:off x="1602897" y="2442510"/>
          <a:ext cx="610627" cy="61062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A9394-340F-4017-B22B-C49C2CD3A465}">
      <dsp:nvSpPr>
        <dsp:cNvPr id="0" name=""/>
        <dsp:cNvSpPr/>
      </dsp:nvSpPr>
      <dsp:spPr>
        <a:xfrm>
          <a:off x="1908211" y="2442510"/>
          <a:ext cx="6300700" cy="61062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утечек.</a:t>
          </a:r>
          <a:endParaRPr lang="ru-RU" sz="2800" kern="1200" dirty="0"/>
        </a:p>
      </dsp:txBody>
      <dsp:txXfrm>
        <a:off x="1908211" y="2442510"/>
        <a:ext cx="6300700" cy="6106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A234D2-C54E-44CF-B73E-C7EB749586F9}">
      <dsp:nvSpPr>
        <dsp:cNvPr id="0" name=""/>
        <dsp:cNvSpPr/>
      </dsp:nvSpPr>
      <dsp:spPr>
        <a:xfrm>
          <a:off x="0" y="151034"/>
          <a:ext cx="8280920" cy="15701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большинстве случаев загрязнение пресных вод остаётся невидимым, поскольку загрязнители растворены в воде. Но есть и исключения: пенящиеся моющие средства, а также плавающие на поверхности нефтепродукты и неочищенные стоки. </a:t>
          </a:r>
          <a:endParaRPr lang="ru-RU" sz="2200" kern="1200" dirty="0"/>
        </a:p>
      </dsp:txBody>
      <dsp:txXfrm>
        <a:off x="0" y="151034"/>
        <a:ext cx="8280920" cy="157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F78A-7732-4B8C-8A0F-CF8B7B138EC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43412-5377-4B60-97DA-41F29C7DA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26134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705678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Загрязнение воды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 оценкам Всемирной организации здравоохранения </a:t>
            </a:r>
            <a:r>
              <a:rPr lang="ru-RU" dirty="0" smtClean="0">
                <a:solidFill>
                  <a:schemeClr val="bg1"/>
                </a:solidFill>
              </a:rPr>
              <a:t>80</a:t>
            </a:r>
            <a:r>
              <a:rPr lang="ru-RU" dirty="0" smtClean="0">
                <a:solidFill>
                  <a:schemeClr val="bg1"/>
                </a:solidFill>
              </a:rPr>
              <a:t> % заболеваний в мире вызваны неподобающим качеством и антисанитарным состоянием воды. В сельской местности проблема качества воды стоит особенно остро — около 90 % всех сельских жителей в мире постоянно пользуются для питья и купания загрязненной водой.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311578506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0"/>
            <a:ext cx="48849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165618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Ситуация, которая сложилась в последние 20 лет, вызывает тревогу, потому что, значительная часть из 500 водоемов Англии, покрылась зеленью и стала токсичной ввиду их загрязнения.</a:t>
            </a:r>
            <a:endParaRPr lang="ru-RU" dirty="0"/>
          </a:p>
        </p:txBody>
      </p:sp>
      <p:pic>
        <p:nvPicPr>
          <p:cNvPr id="4" name="Рисунок 3" descr="позеленение-пресных-вод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3795" y="1916832"/>
            <a:ext cx="6258037" cy="469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204864"/>
            <a:ext cx="2448272" cy="3488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Пресная вода превращается в рассадник потенциально опасных видов грибов, простейших животных  и бактерий.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В северо-западной Европе, США и Канаде ряд крупных экологических бедствий вызвали кислотные дожди.</a:t>
            </a:r>
            <a:endParaRPr lang="ru-RU" sz="2000" dirty="0"/>
          </a:p>
        </p:txBody>
      </p:sp>
      <p:pic>
        <p:nvPicPr>
          <p:cNvPr id="5" name="Содержимое 4" descr="ecoblog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5703739" cy="367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5373216"/>
            <a:ext cx="511256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 16 000 из 85 000 озер в Швеции вода окислилась, а в 5 000 из них рыба полностью исчезла.</a:t>
            </a: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84168" y="1412776"/>
            <a:ext cx="2746648" cy="42050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востоке США ежегодный ущерб, в связи с потерей форели, вызванной окислением водоемов спортивного рыболовства, составил 1 млрд. долларов.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88640"/>
            <a:ext cx="8373616" cy="11521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Загрязнение водоемов, как правило, приводит к гибели живой природы, рыб в первую очередь. </a:t>
            </a:r>
            <a:endParaRPr lang="ru-RU" sz="2800" dirty="0"/>
          </a:p>
        </p:txBody>
      </p:sp>
      <p:pic>
        <p:nvPicPr>
          <p:cNvPr id="6" name="Рисунок 5" descr="1207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114742" cy="2880320"/>
          </a:xfrm>
          <a:prstGeom prst="rect">
            <a:avLst/>
          </a:prstGeom>
        </p:spPr>
      </p:pic>
      <p:pic>
        <p:nvPicPr>
          <p:cNvPr id="7" name="Рисунок 6" descr="DET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3983360" cy="2985423"/>
          </a:xfrm>
          <a:prstGeom prst="rect">
            <a:avLst/>
          </a:prstGeom>
        </p:spPr>
      </p:pic>
      <p:pic>
        <p:nvPicPr>
          <p:cNvPr id="8" name="Рисунок 7" descr="img-20130425123045-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708920"/>
            <a:ext cx="7021020" cy="395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913784"/>
            <a:ext cx="8229600" cy="1755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Загрязнение пресных вод — попадание различных загрязнителей в воды рек, озер, подземных вод.</a:t>
            </a:r>
          </a:p>
        </p:txBody>
      </p:sp>
      <p:pic>
        <p:nvPicPr>
          <p:cNvPr id="1026" name="Picture 2" descr="C:\Users\Администратор\Desktop\25086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672483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304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Загрязняющие вещества: 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/>
              <a:t>Нефтепродукты</a:t>
            </a:r>
            <a:endParaRPr lang="ru-RU" sz="2200" dirty="0"/>
          </a:p>
          <a:p>
            <a:pPr>
              <a:buFont typeface="Wingdings" pitchFamily="2" charset="2"/>
              <a:buChar char="§"/>
            </a:pPr>
            <a:r>
              <a:rPr lang="ru-RU" sz="2200" dirty="0"/>
              <a:t>Отходы производств синтетических волокон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/>
              <a:t>Фенолы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/>
              <a:t>Растительные и органические остатки</a:t>
            </a:r>
          </a:p>
          <a:p>
            <a:endParaRPr lang="ru-RU" dirty="0"/>
          </a:p>
        </p:txBody>
      </p:sp>
      <p:pic>
        <p:nvPicPr>
          <p:cNvPr id="8" name="Рисунок 7" descr="0004-003-Tverdye-otkh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147944" cy="639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Администратор\Desktop\water_pollution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141" y="2636912"/>
            <a:ext cx="4150967" cy="391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Администратор\Desktop\1367824151_149447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0648"/>
            <a:ext cx="2772874" cy="207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08912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4985792"/>
          <a:ext cx="828092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828600" y="0"/>
            <a:ext cx="103691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Мыльная пена по берегам реки </a:t>
            </a:r>
            <a:r>
              <a:rPr lang="ru-RU" dirty="0" err="1" smtClean="0"/>
              <a:t>Нью-Ривер</a:t>
            </a:r>
            <a:r>
              <a:rPr lang="ru-RU" dirty="0" smtClean="0"/>
              <a:t> (</a:t>
            </a:r>
            <a:r>
              <a:rPr lang="ru-RU" dirty="0" smtClean="0"/>
              <a:t>Калифорния)</a:t>
            </a:r>
            <a:endParaRPr lang="ru-RU" dirty="0"/>
          </a:p>
        </p:txBody>
      </p:sp>
      <p:pic>
        <p:nvPicPr>
          <p:cNvPr id="8" name="Рисунок 7" descr="Nrborderborderentrythreecolorsmay05-1-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492990"/>
            <a:ext cx="6120680" cy="459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77yewrwuc8_13704430239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0"/>
            <a:ext cx="5904656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P5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3" y="1412777"/>
            <a:ext cx="4767763" cy="357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799288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Есть несколько природных загрязнителей. Однако объём естественных загрязняющих веществ ничтожен по сравнению с производимыми человеком.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25539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77413"/>
            <a:ext cx="7920880" cy="52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ollution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9144000" cy="6102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17951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 Ежегодно в водные бассейны попадают тысячи химических веществ с непредсказуемым действием, многие из которых представляют собой новые химические соединения.</a:t>
            </a:r>
            <a:endParaRPr lang="ru-RU" sz="2000" dirty="0"/>
          </a:p>
        </p:txBody>
      </p:sp>
      <p:pic>
        <p:nvPicPr>
          <p:cNvPr id="4" name="Рисунок 3" descr="загрязнение-поверхностных-в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35761"/>
            <a:ext cx="7992888" cy="5163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cotech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916832"/>
            <a:ext cx="6666667" cy="457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4248472" cy="5832648"/>
          </a:xfrm>
        </p:spPr>
        <p:txBody>
          <a:bodyPr/>
          <a:lstStyle/>
          <a:p>
            <a:r>
              <a:rPr lang="ru-RU" dirty="0" smtClean="0"/>
              <a:t>Молоко наносит большой вред при сливе его избыточного количества; загрязнение, которое оно вызывает, в 400 раз больше, чем от бытовых стоков.</a:t>
            </a:r>
            <a:endParaRPr lang="ru-RU" dirty="0"/>
          </a:p>
        </p:txBody>
      </p:sp>
      <p:pic>
        <p:nvPicPr>
          <p:cNvPr id="4" name="Рисунок 3" descr="химический-анализ-воды-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291955" cy="572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85324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известно, ежегодно в моря и океаны попадает до 12 </a:t>
            </a:r>
            <a:r>
              <a:rPr lang="ru-RU" sz="6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тонн нефти.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7362" y="6309320"/>
            <a:ext cx="270663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/>
              <a:t>Испания. Разлив </a:t>
            </a:r>
            <a:r>
              <a:rPr lang="ru-RU" sz="2000" dirty="0" smtClean="0"/>
              <a:t>нефти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</TotalTime>
  <Words>232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северо-западной Европе, США и Канаде ряд крупных экологических бедствий вызвали кислотные дожди.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8</cp:revision>
  <dcterms:created xsi:type="dcterms:W3CDTF">2014-02-11T15:01:07Z</dcterms:created>
  <dcterms:modified xsi:type="dcterms:W3CDTF">2014-02-11T19:30:28Z</dcterms:modified>
</cp:coreProperties>
</file>