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E251D-313F-44DF-B757-556017CDC256}" type="doc">
      <dgm:prSet loTypeId="urn:microsoft.com/office/officeart/2005/8/layout/hierarchy1" loCatId="hierarchy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31F42DD6-8DF4-4FCF-87B9-9A758B690EA6}">
      <dgm:prSet phldrT="[Текст]" custT="1"/>
      <dgm:spPr/>
      <dgm:t>
        <a:bodyPr/>
        <a:lstStyle/>
        <a:p>
          <a:r>
            <a:rPr lang="uk-UA" sz="2000" dirty="0" smtClean="0"/>
            <a:t>НТР</a:t>
          </a:r>
          <a:endParaRPr lang="ru-RU" sz="2000" dirty="0"/>
        </a:p>
      </dgm:t>
    </dgm:pt>
    <dgm:pt modelId="{8F85CCF9-423D-429C-A5CA-B9BCD09F2B68}" type="parTrans" cxnId="{431E036F-E8C2-483A-833A-16617A4A0DD9}">
      <dgm:prSet/>
      <dgm:spPr/>
      <dgm:t>
        <a:bodyPr/>
        <a:lstStyle/>
        <a:p>
          <a:endParaRPr lang="ru-RU"/>
        </a:p>
      </dgm:t>
    </dgm:pt>
    <dgm:pt modelId="{06CD5799-635F-4B2D-BDC1-37C5020598DC}" type="sibTrans" cxnId="{431E036F-E8C2-483A-833A-16617A4A0DD9}">
      <dgm:prSet/>
      <dgm:spPr/>
      <dgm:t>
        <a:bodyPr/>
        <a:lstStyle/>
        <a:p>
          <a:endParaRPr lang="ru-RU"/>
        </a:p>
      </dgm:t>
    </dgm:pt>
    <dgm:pt modelId="{CD434E29-65EF-405C-B732-6751E4ECA415}">
      <dgm:prSet phldrT="[Текст]" custT="1"/>
      <dgm:spPr/>
      <dgm:t>
        <a:bodyPr/>
        <a:lstStyle/>
        <a:p>
          <a:r>
            <a:rPr lang="uk-UA" sz="2400" dirty="0" smtClean="0"/>
            <a:t>Характерні риси</a:t>
          </a:r>
          <a:endParaRPr lang="ru-RU" sz="2400" dirty="0"/>
        </a:p>
      </dgm:t>
    </dgm:pt>
    <dgm:pt modelId="{BB3F2C87-FA26-4602-8AEB-C7C1138BFB94}" type="parTrans" cxnId="{C4F00702-D605-494A-9176-365D81550268}">
      <dgm:prSet/>
      <dgm:spPr/>
      <dgm:t>
        <a:bodyPr/>
        <a:lstStyle/>
        <a:p>
          <a:endParaRPr lang="ru-RU" sz="2000"/>
        </a:p>
      </dgm:t>
    </dgm:pt>
    <dgm:pt modelId="{229D60F9-03D3-4965-81D0-BDB28EF6D661}" type="sibTrans" cxnId="{C4F00702-D605-494A-9176-365D81550268}">
      <dgm:prSet/>
      <dgm:spPr/>
      <dgm:t>
        <a:bodyPr/>
        <a:lstStyle/>
        <a:p>
          <a:endParaRPr lang="ru-RU"/>
        </a:p>
      </dgm:t>
    </dgm:pt>
    <dgm:pt modelId="{732C2B40-0D83-4F04-AE7B-909FF0AB59C3}">
      <dgm:prSet phldrT="[Текст]" custT="1"/>
      <dgm:spPr/>
      <dgm:t>
        <a:bodyPr/>
        <a:lstStyle/>
        <a:p>
          <a:r>
            <a:rPr lang="uk-UA" sz="2000" dirty="0" smtClean="0"/>
            <a:t>Унікальність</a:t>
          </a:r>
          <a:endParaRPr lang="ru-RU" sz="2000" dirty="0"/>
        </a:p>
      </dgm:t>
    </dgm:pt>
    <dgm:pt modelId="{37D3347F-D758-41D8-82EC-EADAB7285235}" type="parTrans" cxnId="{BCA78AC5-6A03-4605-9BD8-C7B4FDB85C0F}">
      <dgm:prSet/>
      <dgm:spPr/>
      <dgm:t>
        <a:bodyPr/>
        <a:lstStyle/>
        <a:p>
          <a:endParaRPr lang="ru-RU" sz="1600"/>
        </a:p>
      </dgm:t>
    </dgm:pt>
    <dgm:pt modelId="{82EB9AD2-07EB-4B65-BF16-0679E99D93CA}" type="sibTrans" cxnId="{BCA78AC5-6A03-4605-9BD8-C7B4FDB85C0F}">
      <dgm:prSet/>
      <dgm:spPr/>
      <dgm:t>
        <a:bodyPr/>
        <a:lstStyle/>
        <a:p>
          <a:endParaRPr lang="ru-RU"/>
        </a:p>
      </dgm:t>
    </dgm:pt>
    <dgm:pt modelId="{3BD393CD-E62D-4E59-842E-4150DCF9351E}">
      <dgm:prSet phldrT="[Текст]" custT="1"/>
      <dgm:spPr/>
      <dgm:t>
        <a:bodyPr/>
        <a:lstStyle/>
        <a:p>
          <a:r>
            <a:rPr lang="uk-UA" sz="2400" dirty="0" smtClean="0"/>
            <a:t>Складові риси</a:t>
          </a:r>
          <a:endParaRPr lang="ru-RU" sz="2400" dirty="0"/>
        </a:p>
      </dgm:t>
    </dgm:pt>
    <dgm:pt modelId="{5782CC9E-AB6D-42B5-9DF9-F4448927D650}" type="parTrans" cxnId="{7F7BDD55-6FCD-4F49-9A91-D2880B671851}">
      <dgm:prSet/>
      <dgm:spPr/>
      <dgm:t>
        <a:bodyPr/>
        <a:lstStyle/>
        <a:p>
          <a:endParaRPr lang="ru-RU" sz="2000"/>
        </a:p>
      </dgm:t>
    </dgm:pt>
    <dgm:pt modelId="{F0C03AF3-E421-4A14-B259-B51D36E5C30B}" type="sibTrans" cxnId="{7F7BDD55-6FCD-4F49-9A91-D2880B671851}">
      <dgm:prSet/>
      <dgm:spPr/>
      <dgm:t>
        <a:bodyPr/>
        <a:lstStyle/>
        <a:p>
          <a:endParaRPr lang="ru-RU"/>
        </a:p>
      </dgm:t>
    </dgm:pt>
    <dgm:pt modelId="{13E5330A-90B9-4015-826E-6AD32ADFC21A}">
      <dgm:prSet phldrT="[Текст]" custT="1"/>
      <dgm:spPr/>
      <dgm:t>
        <a:bodyPr/>
        <a:lstStyle/>
        <a:p>
          <a:r>
            <a:rPr lang="uk-UA" sz="2400" dirty="0" smtClean="0"/>
            <a:t>Наука</a:t>
          </a:r>
          <a:endParaRPr lang="ru-RU" sz="2400" dirty="0"/>
        </a:p>
      </dgm:t>
    </dgm:pt>
    <dgm:pt modelId="{9423B2BD-AF3E-421E-BB0C-26528F538091}" type="parTrans" cxnId="{0601CCCD-BC2A-4D7F-A368-AB3C02095683}">
      <dgm:prSet/>
      <dgm:spPr/>
      <dgm:t>
        <a:bodyPr/>
        <a:lstStyle/>
        <a:p>
          <a:endParaRPr lang="ru-RU" sz="1600"/>
        </a:p>
      </dgm:t>
    </dgm:pt>
    <dgm:pt modelId="{651CAEDE-A6B0-4E20-84C9-4941A63A0DA9}" type="sibTrans" cxnId="{0601CCCD-BC2A-4D7F-A368-AB3C02095683}">
      <dgm:prSet/>
      <dgm:spPr/>
      <dgm:t>
        <a:bodyPr/>
        <a:lstStyle/>
        <a:p>
          <a:endParaRPr lang="ru-RU"/>
        </a:p>
      </dgm:t>
    </dgm:pt>
    <dgm:pt modelId="{33D39650-5BA1-4E4D-B8BB-16E17391903D}">
      <dgm:prSet custT="1"/>
      <dgm:spPr/>
      <dgm:t>
        <a:bodyPr/>
        <a:lstStyle/>
        <a:p>
          <a:r>
            <a:rPr lang="uk-UA" sz="1800" dirty="0" smtClean="0"/>
            <a:t>Прискорення перетворення</a:t>
          </a:r>
          <a:endParaRPr lang="ru-RU" sz="1800" dirty="0"/>
        </a:p>
      </dgm:t>
    </dgm:pt>
    <dgm:pt modelId="{2B037D10-6E44-4DC6-BAB7-36E3078C877C}" type="parTrans" cxnId="{85C4BA33-D551-4584-BFF7-F011BB2A42DB}">
      <dgm:prSet/>
      <dgm:spPr/>
      <dgm:t>
        <a:bodyPr/>
        <a:lstStyle/>
        <a:p>
          <a:endParaRPr lang="ru-RU" sz="1600"/>
        </a:p>
      </dgm:t>
    </dgm:pt>
    <dgm:pt modelId="{0C0A2301-65CF-4DDD-9E4F-DC68CEBC9D22}" type="sibTrans" cxnId="{85C4BA33-D551-4584-BFF7-F011BB2A42DB}">
      <dgm:prSet/>
      <dgm:spPr/>
      <dgm:t>
        <a:bodyPr/>
        <a:lstStyle/>
        <a:p>
          <a:endParaRPr lang="ru-RU"/>
        </a:p>
      </dgm:t>
    </dgm:pt>
    <dgm:pt modelId="{3E7D7CF2-AF12-4641-A56D-3B82BCDDE951}">
      <dgm:prSet custT="1"/>
      <dgm:spPr/>
      <dgm:t>
        <a:bodyPr/>
        <a:lstStyle/>
        <a:p>
          <a:r>
            <a:rPr lang="uk-UA" sz="2000" dirty="0" err="1" smtClean="0"/>
            <a:t>Підвишення</a:t>
          </a:r>
          <a:r>
            <a:rPr lang="uk-UA" sz="2000" dirty="0" smtClean="0"/>
            <a:t> кваліфікації</a:t>
          </a:r>
          <a:endParaRPr lang="ru-RU" sz="2000" dirty="0"/>
        </a:p>
      </dgm:t>
    </dgm:pt>
    <dgm:pt modelId="{94D3DC4F-4120-4D07-921D-274EC5F08AC0}" type="parTrans" cxnId="{B6CD4B4A-AE41-4D2F-8073-E8DC2803A5AC}">
      <dgm:prSet/>
      <dgm:spPr/>
      <dgm:t>
        <a:bodyPr/>
        <a:lstStyle/>
        <a:p>
          <a:endParaRPr lang="ru-RU" sz="1600"/>
        </a:p>
      </dgm:t>
    </dgm:pt>
    <dgm:pt modelId="{FD0646B3-C28A-45C2-9556-75325F059956}" type="sibTrans" cxnId="{B6CD4B4A-AE41-4D2F-8073-E8DC2803A5AC}">
      <dgm:prSet/>
      <dgm:spPr/>
      <dgm:t>
        <a:bodyPr/>
        <a:lstStyle/>
        <a:p>
          <a:endParaRPr lang="ru-RU"/>
        </a:p>
      </dgm:t>
    </dgm:pt>
    <dgm:pt modelId="{271A6AF2-3BBF-41DE-8602-880DD762F9CE}">
      <dgm:prSet custT="1"/>
      <dgm:spPr/>
      <dgm:t>
        <a:bodyPr/>
        <a:lstStyle/>
        <a:p>
          <a:r>
            <a:rPr lang="uk-UA" sz="2000" dirty="0" smtClean="0"/>
            <a:t>Техніка і технологія</a:t>
          </a:r>
          <a:endParaRPr lang="ru-RU" sz="2000" dirty="0"/>
        </a:p>
      </dgm:t>
    </dgm:pt>
    <dgm:pt modelId="{786437EB-11C7-4E11-A5D9-79E0FAB363B5}" type="parTrans" cxnId="{34972BD0-32E0-4F4E-8EEA-69EF95E0B78F}">
      <dgm:prSet/>
      <dgm:spPr/>
      <dgm:t>
        <a:bodyPr/>
        <a:lstStyle/>
        <a:p>
          <a:endParaRPr lang="ru-RU" sz="1600"/>
        </a:p>
      </dgm:t>
    </dgm:pt>
    <dgm:pt modelId="{908F1B49-8FF9-4211-93FF-A3FB395D3E02}" type="sibTrans" cxnId="{34972BD0-32E0-4F4E-8EEA-69EF95E0B78F}">
      <dgm:prSet/>
      <dgm:spPr/>
      <dgm:t>
        <a:bodyPr/>
        <a:lstStyle/>
        <a:p>
          <a:endParaRPr lang="ru-RU"/>
        </a:p>
      </dgm:t>
    </dgm:pt>
    <dgm:pt modelId="{B2EB2A5E-4433-4857-BC35-356F5AF6D609}">
      <dgm:prSet custT="1"/>
      <dgm:spPr/>
      <dgm:t>
        <a:bodyPr/>
        <a:lstStyle/>
        <a:p>
          <a:r>
            <a:rPr lang="uk-UA" sz="1800" dirty="0" smtClean="0"/>
            <a:t>Виробництво</a:t>
          </a:r>
          <a:endParaRPr lang="ru-RU" sz="1800" dirty="0"/>
        </a:p>
      </dgm:t>
    </dgm:pt>
    <dgm:pt modelId="{41C017AD-1D13-41DA-B635-E24B6463D6B2}" type="parTrans" cxnId="{CFF810DD-CEF2-4DE6-A96E-F9183FD7FD5F}">
      <dgm:prSet/>
      <dgm:spPr/>
      <dgm:t>
        <a:bodyPr/>
        <a:lstStyle/>
        <a:p>
          <a:endParaRPr lang="ru-RU" sz="1600"/>
        </a:p>
      </dgm:t>
    </dgm:pt>
    <dgm:pt modelId="{887D1255-696C-4FCB-A5E5-4C3ED1ED6DFF}" type="sibTrans" cxnId="{CFF810DD-CEF2-4DE6-A96E-F9183FD7FD5F}">
      <dgm:prSet/>
      <dgm:spPr/>
      <dgm:t>
        <a:bodyPr/>
        <a:lstStyle/>
        <a:p>
          <a:endParaRPr lang="ru-RU"/>
        </a:p>
      </dgm:t>
    </dgm:pt>
    <dgm:pt modelId="{03173F7C-B007-4D46-AD58-FB3D0A2897E7}">
      <dgm:prSet/>
      <dgm:spPr/>
      <dgm:t>
        <a:bodyPr/>
        <a:lstStyle/>
        <a:p>
          <a:r>
            <a:rPr lang="uk-UA" dirty="0" smtClean="0"/>
            <a:t>Управління</a:t>
          </a:r>
        </a:p>
      </dgm:t>
    </dgm:pt>
    <dgm:pt modelId="{0CC0782A-D644-422F-9C02-9C4709587773}" type="parTrans" cxnId="{D91FCDCB-6C85-4353-9F5E-4F1C3C7BCCD0}">
      <dgm:prSet/>
      <dgm:spPr/>
      <dgm:t>
        <a:bodyPr/>
        <a:lstStyle/>
        <a:p>
          <a:endParaRPr lang="ru-RU"/>
        </a:p>
      </dgm:t>
    </dgm:pt>
    <dgm:pt modelId="{53A64E16-CEF0-428B-BAB0-BF3EFBD60D5A}" type="sibTrans" cxnId="{D91FCDCB-6C85-4353-9F5E-4F1C3C7BCCD0}">
      <dgm:prSet/>
      <dgm:spPr/>
      <dgm:t>
        <a:bodyPr/>
        <a:lstStyle/>
        <a:p>
          <a:endParaRPr lang="ru-RU"/>
        </a:p>
      </dgm:t>
    </dgm:pt>
    <dgm:pt modelId="{8A7F1771-D166-43C2-B0D1-D151B50F139E}">
      <dgm:prSet/>
      <dgm:spPr/>
      <dgm:t>
        <a:bodyPr/>
        <a:lstStyle/>
        <a:p>
          <a:r>
            <a:rPr lang="uk-UA" dirty="0" smtClean="0"/>
            <a:t>ВТР</a:t>
          </a:r>
        </a:p>
      </dgm:t>
    </dgm:pt>
    <dgm:pt modelId="{73F70FE2-C977-4A31-8765-00939455E494}" type="parTrans" cxnId="{95DB53C4-D748-405F-AF5A-E8345B2B3A4F}">
      <dgm:prSet/>
      <dgm:spPr/>
      <dgm:t>
        <a:bodyPr/>
        <a:lstStyle/>
        <a:p>
          <a:endParaRPr lang="ru-RU"/>
        </a:p>
      </dgm:t>
    </dgm:pt>
    <dgm:pt modelId="{6864E88D-69E0-4680-BF39-2B5285B103CD}" type="sibTrans" cxnId="{95DB53C4-D748-405F-AF5A-E8345B2B3A4F}">
      <dgm:prSet/>
      <dgm:spPr/>
      <dgm:t>
        <a:bodyPr/>
        <a:lstStyle/>
        <a:p>
          <a:endParaRPr lang="ru-RU"/>
        </a:p>
      </dgm:t>
    </dgm:pt>
    <dgm:pt modelId="{7860BA78-3C47-44CC-9373-73813E447612}" type="pres">
      <dgm:prSet presAssocID="{5F5E251D-313F-44DF-B757-556017CDC25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C84B99-7F89-42CD-B833-DA69BF9D5DC0}" type="pres">
      <dgm:prSet presAssocID="{31F42DD6-8DF4-4FCF-87B9-9A758B690EA6}" presName="hierRoot1" presStyleCnt="0"/>
      <dgm:spPr/>
    </dgm:pt>
    <dgm:pt modelId="{985E6097-E18C-45EE-B7E3-C1D755F07410}" type="pres">
      <dgm:prSet presAssocID="{31F42DD6-8DF4-4FCF-87B9-9A758B690EA6}" presName="composite" presStyleCnt="0"/>
      <dgm:spPr/>
    </dgm:pt>
    <dgm:pt modelId="{ADA61149-6094-4043-8CCF-F93B37E9A8B4}" type="pres">
      <dgm:prSet presAssocID="{31F42DD6-8DF4-4FCF-87B9-9A758B690EA6}" presName="background" presStyleLbl="node0" presStyleIdx="0" presStyleCnt="1"/>
      <dgm:spPr/>
    </dgm:pt>
    <dgm:pt modelId="{14F8D021-8DB0-4E22-B705-50ACF4CE406D}" type="pres">
      <dgm:prSet presAssocID="{31F42DD6-8DF4-4FCF-87B9-9A758B690EA6}" presName="text" presStyleLbl="fgAcc0" presStyleIdx="0" presStyleCnt="1" custScaleX="193766" custScaleY="133728" custLinFactNeighborX="-4100" custLinFactNeighborY="-270">
        <dgm:presLayoutVars>
          <dgm:chPref val="3"/>
        </dgm:presLayoutVars>
      </dgm:prSet>
      <dgm:spPr/>
    </dgm:pt>
    <dgm:pt modelId="{7FE9FF74-C8C0-41F3-B795-0EE604D3C86A}" type="pres">
      <dgm:prSet presAssocID="{31F42DD6-8DF4-4FCF-87B9-9A758B690EA6}" presName="hierChild2" presStyleCnt="0"/>
      <dgm:spPr/>
    </dgm:pt>
    <dgm:pt modelId="{014DDC2A-5FF9-4B99-B82C-0A6D4944CFB8}" type="pres">
      <dgm:prSet presAssocID="{BB3F2C87-FA26-4602-8AEB-C7C1138BFB94}" presName="Name10" presStyleLbl="parChTrans1D2" presStyleIdx="0" presStyleCnt="2"/>
      <dgm:spPr/>
    </dgm:pt>
    <dgm:pt modelId="{D5C1A725-4373-4D1A-904F-3ED97AF2252A}" type="pres">
      <dgm:prSet presAssocID="{CD434E29-65EF-405C-B732-6751E4ECA415}" presName="hierRoot2" presStyleCnt="0"/>
      <dgm:spPr/>
    </dgm:pt>
    <dgm:pt modelId="{D2B068F6-4AD0-4A0F-A998-328CA9A706E1}" type="pres">
      <dgm:prSet presAssocID="{CD434E29-65EF-405C-B732-6751E4ECA415}" presName="composite2" presStyleCnt="0"/>
      <dgm:spPr/>
    </dgm:pt>
    <dgm:pt modelId="{012C8F71-E53B-461C-B3F5-ADEF311855F5}" type="pres">
      <dgm:prSet presAssocID="{CD434E29-65EF-405C-B732-6751E4ECA415}" presName="background2" presStyleLbl="node2" presStyleIdx="0" presStyleCnt="2"/>
      <dgm:spPr/>
    </dgm:pt>
    <dgm:pt modelId="{96005D8A-2C65-4521-BAC8-CFF3E4DAFC75}" type="pres">
      <dgm:prSet presAssocID="{CD434E29-65EF-405C-B732-6751E4ECA415}" presName="text2" presStyleLbl="fgAcc2" presStyleIdx="0" presStyleCnt="2" custScaleX="257320" custScaleY="105260" custLinFactNeighborX="-27288" custLinFactNeighborY="7286">
        <dgm:presLayoutVars>
          <dgm:chPref val="3"/>
        </dgm:presLayoutVars>
      </dgm:prSet>
      <dgm:spPr/>
    </dgm:pt>
    <dgm:pt modelId="{2E9119FF-E295-4382-AFEB-A29CE1EBF010}" type="pres">
      <dgm:prSet presAssocID="{CD434E29-65EF-405C-B732-6751E4ECA415}" presName="hierChild3" presStyleCnt="0"/>
      <dgm:spPr/>
    </dgm:pt>
    <dgm:pt modelId="{693B3E5A-1A1B-429C-B253-643E1B5183B5}" type="pres">
      <dgm:prSet presAssocID="{37D3347F-D758-41D8-82EC-EADAB7285235}" presName="Name17" presStyleLbl="parChTrans1D3" presStyleIdx="0" presStyleCnt="2"/>
      <dgm:spPr/>
    </dgm:pt>
    <dgm:pt modelId="{47AE538C-02F5-4AE0-90F2-775F432D3D11}" type="pres">
      <dgm:prSet presAssocID="{732C2B40-0D83-4F04-AE7B-909FF0AB59C3}" presName="hierRoot3" presStyleCnt="0"/>
      <dgm:spPr/>
    </dgm:pt>
    <dgm:pt modelId="{E62280C6-01BE-4FF2-B050-D0B639E96FF1}" type="pres">
      <dgm:prSet presAssocID="{732C2B40-0D83-4F04-AE7B-909FF0AB59C3}" presName="composite3" presStyleCnt="0"/>
      <dgm:spPr/>
    </dgm:pt>
    <dgm:pt modelId="{C9CD7B6E-DC88-4C20-B290-DF86BFC4E266}" type="pres">
      <dgm:prSet presAssocID="{732C2B40-0D83-4F04-AE7B-909FF0AB59C3}" presName="background3" presStyleLbl="node3" presStyleIdx="0" presStyleCnt="2"/>
      <dgm:spPr/>
    </dgm:pt>
    <dgm:pt modelId="{657FA82C-12DC-4034-BF0C-6AC33D129A29}" type="pres">
      <dgm:prSet presAssocID="{732C2B40-0D83-4F04-AE7B-909FF0AB59C3}" presName="text3" presStyleLbl="fgAcc3" presStyleIdx="0" presStyleCnt="2" custScaleX="168640" custScaleY="79395" custLinFactNeighborX="-35062" custLinFactNeighborY="78">
        <dgm:presLayoutVars>
          <dgm:chPref val="3"/>
        </dgm:presLayoutVars>
      </dgm:prSet>
      <dgm:spPr/>
    </dgm:pt>
    <dgm:pt modelId="{6B6A7832-DFFE-4F9A-AB0F-002D080959BC}" type="pres">
      <dgm:prSet presAssocID="{732C2B40-0D83-4F04-AE7B-909FF0AB59C3}" presName="hierChild4" presStyleCnt="0"/>
      <dgm:spPr/>
    </dgm:pt>
    <dgm:pt modelId="{37C2CD5C-DA01-475A-B272-1E49C5354089}" type="pres">
      <dgm:prSet presAssocID="{2B037D10-6E44-4DC6-BAB7-36E3078C877C}" presName="Name23" presStyleLbl="parChTrans1D4" presStyleIdx="0" presStyleCnt="6"/>
      <dgm:spPr/>
    </dgm:pt>
    <dgm:pt modelId="{0539BCA5-70D7-44A9-8A8B-D1700EB329F3}" type="pres">
      <dgm:prSet presAssocID="{33D39650-5BA1-4E4D-B8BB-16E17391903D}" presName="hierRoot4" presStyleCnt="0"/>
      <dgm:spPr/>
    </dgm:pt>
    <dgm:pt modelId="{74806125-039C-4C96-B3F3-FACCBA262469}" type="pres">
      <dgm:prSet presAssocID="{33D39650-5BA1-4E4D-B8BB-16E17391903D}" presName="composite4" presStyleCnt="0"/>
      <dgm:spPr/>
    </dgm:pt>
    <dgm:pt modelId="{7D55CBB4-79AF-4BCB-B4F4-9549AC32FE20}" type="pres">
      <dgm:prSet presAssocID="{33D39650-5BA1-4E4D-B8BB-16E17391903D}" presName="background4" presStyleLbl="node4" presStyleIdx="0" presStyleCnt="6"/>
      <dgm:spPr/>
    </dgm:pt>
    <dgm:pt modelId="{8BBDB095-AAD5-47B9-A54E-D98865DF7FD5}" type="pres">
      <dgm:prSet presAssocID="{33D39650-5BA1-4E4D-B8BB-16E17391903D}" presName="text4" presStyleLbl="fgAcc4" presStyleIdx="0" presStyleCnt="6" custScaleX="183939" custLinFactNeighborX="-27413" custLinFactNeighborY="6748">
        <dgm:presLayoutVars>
          <dgm:chPref val="3"/>
        </dgm:presLayoutVars>
      </dgm:prSet>
      <dgm:spPr/>
    </dgm:pt>
    <dgm:pt modelId="{98A804BB-FD5E-4119-B572-52907A9EDD51}" type="pres">
      <dgm:prSet presAssocID="{33D39650-5BA1-4E4D-B8BB-16E17391903D}" presName="hierChild5" presStyleCnt="0"/>
      <dgm:spPr/>
    </dgm:pt>
    <dgm:pt modelId="{8B8D623F-30DD-4E0B-BB22-C97A3F5A9472}" type="pres">
      <dgm:prSet presAssocID="{94D3DC4F-4120-4D07-921D-274EC5F08AC0}" presName="Name23" presStyleLbl="parChTrans1D4" presStyleIdx="1" presStyleCnt="6"/>
      <dgm:spPr/>
    </dgm:pt>
    <dgm:pt modelId="{AB33480A-6781-46B7-9AD2-BBBF55117185}" type="pres">
      <dgm:prSet presAssocID="{3E7D7CF2-AF12-4641-A56D-3B82BCDDE951}" presName="hierRoot4" presStyleCnt="0"/>
      <dgm:spPr/>
    </dgm:pt>
    <dgm:pt modelId="{77B1266B-6A36-4632-9D75-7A9002A3E49F}" type="pres">
      <dgm:prSet presAssocID="{3E7D7CF2-AF12-4641-A56D-3B82BCDDE951}" presName="composite4" presStyleCnt="0"/>
      <dgm:spPr/>
    </dgm:pt>
    <dgm:pt modelId="{B9220948-5ED7-4A6D-9B82-D0B6E025C9BA}" type="pres">
      <dgm:prSet presAssocID="{3E7D7CF2-AF12-4641-A56D-3B82BCDDE951}" presName="background4" presStyleLbl="node4" presStyleIdx="1" presStyleCnt="6"/>
      <dgm:spPr/>
    </dgm:pt>
    <dgm:pt modelId="{C85BFE93-4F7A-46FA-A3D3-96E4DDBF3DA9}" type="pres">
      <dgm:prSet presAssocID="{3E7D7CF2-AF12-4641-A56D-3B82BCDDE951}" presName="text4" presStyleLbl="fgAcc4" presStyleIdx="1" presStyleCnt="6" custScaleX="180058" custScaleY="98226" custLinFactNeighborX="-21741" custLinFactNeighborY="48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6BC08E-EDB7-4E2B-9386-A16E9AA59ECA}" type="pres">
      <dgm:prSet presAssocID="{3E7D7CF2-AF12-4641-A56D-3B82BCDDE951}" presName="hierChild5" presStyleCnt="0"/>
      <dgm:spPr/>
    </dgm:pt>
    <dgm:pt modelId="{1E207C91-1C97-4223-8C5E-09517C6219B4}" type="pres">
      <dgm:prSet presAssocID="{73F70FE2-C977-4A31-8765-00939455E494}" presName="Name23" presStyleLbl="parChTrans1D4" presStyleIdx="2" presStyleCnt="6"/>
      <dgm:spPr/>
    </dgm:pt>
    <dgm:pt modelId="{75DFD2AD-B546-4BF2-A929-5A69F431D32D}" type="pres">
      <dgm:prSet presAssocID="{8A7F1771-D166-43C2-B0D1-D151B50F139E}" presName="hierRoot4" presStyleCnt="0"/>
      <dgm:spPr/>
    </dgm:pt>
    <dgm:pt modelId="{D2D3B92A-96F2-4C56-9B63-E93142A0EFE9}" type="pres">
      <dgm:prSet presAssocID="{8A7F1771-D166-43C2-B0D1-D151B50F139E}" presName="composite4" presStyleCnt="0"/>
      <dgm:spPr/>
    </dgm:pt>
    <dgm:pt modelId="{F9C85F17-AD66-4DD0-AFAC-F660278A9121}" type="pres">
      <dgm:prSet presAssocID="{8A7F1771-D166-43C2-B0D1-D151B50F139E}" presName="background4" presStyleLbl="node4" presStyleIdx="2" presStyleCnt="6"/>
      <dgm:spPr/>
    </dgm:pt>
    <dgm:pt modelId="{3C94AEBA-B4DA-44A9-883A-0F007362C222}" type="pres">
      <dgm:prSet presAssocID="{8A7F1771-D166-43C2-B0D1-D151B50F139E}" presName="text4" presStyleLbl="fgAcc4" presStyleIdx="2" presStyleCnt="6" custLinFactNeighborX="-16097" custLinFactNeighborY="-73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A3CBAB-18A3-4C12-B79B-6E454C6AC3B4}" type="pres">
      <dgm:prSet presAssocID="{8A7F1771-D166-43C2-B0D1-D151B50F139E}" presName="hierChild5" presStyleCnt="0"/>
      <dgm:spPr/>
    </dgm:pt>
    <dgm:pt modelId="{9EE4CF11-12F9-410B-B10E-D9F28100FD4F}" type="pres">
      <dgm:prSet presAssocID="{5782CC9E-AB6D-42B5-9DF9-F4448927D650}" presName="Name10" presStyleLbl="parChTrans1D2" presStyleIdx="1" presStyleCnt="2"/>
      <dgm:spPr/>
    </dgm:pt>
    <dgm:pt modelId="{322424A2-0AE1-406D-93B0-225E38114F63}" type="pres">
      <dgm:prSet presAssocID="{3BD393CD-E62D-4E59-842E-4150DCF9351E}" presName="hierRoot2" presStyleCnt="0"/>
      <dgm:spPr/>
    </dgm:pt>
    <dgm:pt modelId="{3A1B9733-2C70-49AE-AFDB-B2809FBAB6CD}" type="pres">
      <dgm:prSet presAssocID="{3BD393CD-E62D-4E59-842E-4150DCF9351E}" presName="composite2" presStyleCnt="0"/>
      <dgm:spPr/>
    </dgm:pt>
    <dgm:pt modelId="{3D4EE628-E269-4077-884A-0F6F9D454C49}" type="pres">
      <dgm:prSet presAssocID="{3BD393CD-E62D-4E59-842E-4150DCF9351E}" presName="background2" presStyleLbl="node2" presStyleIdx="1" presStyleCnt="2"/>
      <dgm:spPr/>
    </dgm:pt>
    <dgm:pt modelId="{90D95980-E06E-4A67-A17A-819984D12B75}" type="pres">
      <dgm:prSet presAssocID="{3BD393CD-E62D-4E59-842E-4150DCF9351E}" presName="text2" presStyleLbl="fgAcc2" presStyleIdx="1" presStyleCnt="2" custScaleX="244911" custScaleY="107043" custLinFactNeighborX="38736" custLinFactNeighborY="9017">
        <dgm:presLayoutVars>
          <dgm:chPref val="3"/>
        </dgm:presLayoutVars>
      </dgm:prSet>
      <dgm:spPr/>
    </dgm:pt>
    <dgm:pt modelId="{7CA48871-0F6A-43B1-8A76-BA9F578C8469}" type="pres">
      <dgm:prSet presAssocID="{3BD393CD-E62D-4E59-842E-4150DCF9351E}" presName="hierChild3" presStyleCnt="0"/>
      <dgm:spPr/>
    </dgm:pt>
    <dgm:pt modelId="{E6864787-57C0-4496-A637-B0A6BF63A061}" type="pres">
      <dgm:prSet presAssocID="{9423B2BD-AF3E-421E-BB0C-26528F538091}" presName="Name17" presStyleLbl="parChTrans1D3" presStyleIdx="1" presStyleCnt="2"/>
      <dgm:spPr/>
    </dgm:pt>
    <dgm:pt modelId="{DE9B5B91-D202-4237-815B-4E05ACA169EB}" type="pres">
      <dgm:prSet presAssocID="{13E5330A-90B9-4015-826E-6AD32ADFC21A}" presName="hierRoot3" presStyleCnt="0"/>
      <dgm:spPr/>
    </dgm:pt>
    <dgm:pt modelId="{1C357EDA-B984-484C-96E8-A85C9EE9539A}" type="pres">
      <dgm:prSet presAssocID="{13E5330A-90B9-4015-826E-6AD32ADFC21A}" presName="composite3" presStyleCnt="0"/>
      <dgm:spPr/>
    </dgm:pt>
    <dgm:pt modelId="{9AE5D939-C4C0-4D74-8B84-C6AA3883EDDA}" type="pres">
      <dgm:prSet presAssocID="{13E5330A-90B9-4015-826E-6AD32ADFC21A}" presName="background3" presStyleLbl="node3" presStyleIdx="1" presStyleCnt="2"/>
      <dgm:spPr/>
    </dgm:pt>
    <dgm:pt modelId="{F423B84F-C2D4-4E72-B86A-3F1DDD2284C3}" type="pres">
      <dgm:prSet presAssocID="{13E5330A-90B9-4015-826E-6AD32ADFC21A}" presName="text3" presStyleLbl="fgAcc3" presStyleIdx="1" presStyleCnt="2" custScaleX="161187" custLinFactNeighborX="44152" custLinFactNeighborY="-1705">
        <dgm:presLayoutVars>
          <dgm:chPref val="3"/>
        </dgm:presLayoutVars>
      </dgm:prSet>
      <dgm:spPr/>
    </dgm:pt>
    <dgm:pt modelId="{E37AA169-39A3-470B-A724-55E5617D3EB8}" type="pres">
      <dgm:prSet presAssocID="{13E5330A-90B9-4015-826E-6AD32ADFC21A}" presName="hierChild4" presStyleCnt="0"/>
      <dgm:spPr/>
    </dgm:pt>
    <dgm:pt modelId="{C9CCCDF3-1BEB-4296-80E6-5BBD49D9F625}" type="pres">
      <dgm:prSet presAssocID="{786437EB-11C7-4E11-A5D9-79E0FAB363B5}" presName="Name23" presStyleLbl="parChTrans1D4" presStyleIdx="3" presStyleCnt="6"/>
      <dgm:spPr/>
    </dgm:pt>
    <dgm:pt modelId="{D00CB0FC-28F1-4504-BE3E-D845786A377D}" type="pres">
      <dgm:prSet presAssocID="{271A6AF2-3BBF-41DE-8602-880DD762F9CE}" presName="hierRoot4" presStyleCnt="0"/>
      <dgm:spPr/>
    </dgm:pt>
    <dgm:pt modelId="{3F3E44C6-EA87-4A3C-B078-47E06B48CDCA}" type="pres">
      <dgm:prSet presAssocID="{271A6AF2-3BBF-41DE-8602-880DD762F9CE}" presName="composite4" presStyleCnt="0"/>
      <dgm:spPr/>
    </dgm:pt>
    <dgm:pt modelId="{7911C63E-9E66-4233-AE81-6AFE3806558A}" type="pres">
      <dgm:prSet presAssocID="{271A6AF2-3BBF-41DE-8602-880DD762F9CE}" presName="background4" presStyleLbl="node4" presStyleIdx="3" presStyleCnt="6"/>
      <dgm:spPr/>
    </dgm:pt>
    <dgm:pt modelId="{2BB3CA9F-CC14-44B1-A49B-B05DEFFFB8AE}" type="pres">
      <dgm:prSet presAssocID="{271A6AF2-3BBF-41DE-8602-880DD762F9CE}" presName="text4" presStyleLbl="fgAcc4" presStyleIdx="3" presStyleCnt="6" custScaleX="219761" custScaleY="125227" custLinFactNeighborX="42991" custLinFactNeighborY="-15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251B8C-E1A4-4DC4-8EFB-FEC0F8AF74B0}" type="pres">
      <dgm:prSet presAssocID="{271A6AF2-3BBF-41DE-8602-880DD762F9CE}" presName="hierChild5" presStyleCnt="0"/>
      <dgm:spPr/>
    </dgm:pt>
    <dgm:pt modelId="{DF0A1664-85CF-4E11-B95B-C8B705D795B2}" type="pres">
      <dgm:prSet presAssocID="{41C017AD-1D13-41DA-B635-E24B6463D6B2}" presName="Name23" presStyleLbl="parChTrans1D4" presStyleIdx="4" presStyleCnt="6"/>
      <dgm:spPr/>
    </dgm:pt>
    <dgm:pt modelId="{48312FA7-99F2-4EDB-83ED-93AE5AF7CD69}" type="pres">
      <dgm:prSet presAssocID="{B2EB2A5E-4433-4857-BC35-356F5AF6D609}" presName="hierRoot4" presStyleCnt="0"/>
      <dgm:spPr/>
    </dgm:pt>
    <dgm:pt modelId="{51BD72D8-7290-4C5B-81AF-B05362C2A2A6}" type="pres">
      <dgm:prSet presAssocID="{B2EB2A5E-4433-4857-BC35-356F5AF6D609}" presName="composite4" presStyleCnt="0"/>
      <dgm:spPr/>
    </dgm:pt>
    <dgm:pt modelId="{24B134B8-31CA-4EC5-95F2-B3295750EFEA}" type="pres">
      <dgm:prSet presAssocID="{B2EB2A5E-4433-4857-BC35-356F5AF6D609}" presName="background4" presStyleLbl="node4" presStyleIdx="4" presStyleCnt="6"/>
      <dgm:spPr/>
    </dgm:pt>
    <dgm:pt modelId="{E82F1B0A-08F0-4DF9-BC12-D83FF52FBBBC}" type="pres">
      <dgm:prSet presAssocID="{B2EB2A5E-4433-4857-BC35-356F5AF6D609}" presName="text4" presStyleLbl="fgAcc4" presStyleIdx="4" presStyleCnt="6" custScaleX="234114" custScaleY="84014" custLinFactNeighborX="42555" custLinFactNeighborY="-30827">
        <dgm:presLayoutVars>
          <dgm:chPref val="3"/>
        </dgm:presLayoutVars>
      </dgm:prSet>
      <dgm:spPr/>
    </dgm:pt>
    <dgm:pt modelId="{37671776-7DC7-449E-A623-53D93BA0917E}" type="pres">
      <dgm:prSet presAssocID="{B2EB2A5E-4433-4857-BC35-356F5AF6D609}" presName="hierChild5" presStyleCnt="0"/>
      <dgm:spPr/>
    </dgm:pt>
    <dgm:pt modelId="{2C8C6641-73C1-43C6-B233-C30D6629D9F5}" type="pres">
      <dgm:prSet presAssocID="{0CC0782A-D644-422F-9C02-9C4709587773}" presName="Name23" presStyleLbl="parChTrans1D4" presStyleIdx="5" presStyleCnt="6"/>
      <dgm:spPr/>
    </dgm:pt>
    <dgm:pt modelId="{D26E85DE-59CB-450C-A8BD-6DF417BAB68A}" type="pres">
      <dgm:prSet presAssocID="{03173F7C-B007-4D46-AD58-FB3D0A2897E7}" presName="hierRoot4" presStyleCnt="0"/>
      <dgm:spPr/>
    </dgm:pt>
    <dgm:pt modelId="{BC39C0A6-49A4-4C98-A215-DAD2BA7BFFC0}" type="pres">
      <dgm:prSet presAssocID="{03173F7C-B007-4D46-AD58-FB3D0A2897E7}" presName="composite4" presStyleCnt="0"/>
      <dgm:spPr/>
    </dgm:pt>
    <dgm:pt modelId="{DA8A9F16-289D-4419-B280-153E7DD812DD}" type="pres">
      <dgm:prSet presAssocID="{03173F7C-B007-4D46-AD58-FB3D0A2897E7}" presName="background4" presStyleLbl="node4" presStyleIdx="5" presStyleCnt="6"/>
      <dgm:spPr/>
    </dgm:pt>
    <dgm:pt modelId="{B2EE214A-200E-4D27-BA85-AE55C952399D}" type="pres">
      <dgm:prSet presAssocID="{03173F7C-B007-4D46-AD58-FB3D0A2897E7}" presName="text4" presStyleLbl="fgAcc4" presStyleIdx="5" presStyleCnt="6" custScaleX="160430" custScaleY="102730" custLinFactNeighborX="36162" custLinFactNeighborY="-407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AC2F9F-9474-42CA-B387-BD94957B966D}" type="pres">
      <dgm:prSet presAssocID="{03173F7C-B007-4D46-AD58-FB3D0A2897E7}" presName="hierChild5" presStyleCnt="0"/>
      <dgm:spPr/>
    </dgm:pt>
  </dgm:ptLst>
  <dgm:cxnLst>
    <dgm:cxn modelId="{BB3AAED9-6B13-4DC5-B09B-A54CEA8664DE}" type="presOf" srcId="{BB3F2C87-FA26-4602-8AEB-C7C1138BFB94}" destId="{014DDC2A-5FF9-4B99-B82C-0A6D4944CFB8}" srcOrd="0" destOrd="0" presId="urn:microsoft.com/office/officeart/2005/8/layout/hierarchy1"/>
    <dgm:cxn modelId="{9B24B1B3-6B44-481B-9B1B-ED4CDECD6097}" type="presOf" srcId="{CD434E29-65EF-405C-B732-6751E4ECA415}" destId="{96005D8A-2C65-4521-BAC8-CFF3E4DAFC75}" srcOrd="0" destOrd="0" presId="urn:microsoft.com/office/officeart/2005/8/layout/hierarchy1"/>
    <dgm:cxn modelId="{EA96F0A7-025A-46FE-A497-8BA63E46D452}" type="presOf" srcId="{2B037D10-6E44-4DC6-BAB7-36E3078C877C}" destId="{37C2CD5C-DA01-475A-B272-1E49C5354089}" srcOrd="0" destOrd="0" presId="urn:microsoft.com/office/officeart/2005/8/layout/hierarchy1"/>
    <dgm:cxn modelId="{34972BD0-32E0-4F4E-8EEA-69EF95E0B78F}" srcId="{13E5330A-90B9-4015-826E-6AD32ADFC21A}" destId="{271A6AF2-3BBF-41DE-8602-880DD762F9CE}" srcOrd="0" destOrd="0" parTransId="{786437EB-11C7-4E11-A5D9-79E0FAB363B5}" sibTransId="{908F1B49-8FF9-4211-93FF-A3FB395D3E02}"/>
    <dgm:cxn modelId="{8C7FE51A-93FE-46F1-8990-AC9684BB46C0}" type="presOf" srcId="{786437EB-11C7-4E11-A5D9-79E0FAB363B5}" destId="{C9CCCDF3-1BEB-4296-80E6-5BBD49D9F625}" srcOrd="0" destOrd="0" presId="urn:microsoft.com/office/officeart/2005/8/layout/hierarchy1"/>
    <dgm:cxn modelId="{0601CCCD-BC2A-4D7F-A368-AB3C02095683}" srcId="{3BD393CD-E62D-4E59-842E-4150DCF9351E}" destId="{13E5330A-90B9-4015-826E-6AD32ADFC21A}" srcOrd="0" destOrd="0" parTransId="{9423B2BD-AF3E-421E-BB0C-26528F538091}" sibTransId="{651CAEDE-A6B0-4E20-84C9-4941A63A0DA9}"/>
    <dgm:cxn modelId="{E9026053-938E-4AEA-8563-42DE4337D239}" type="presOf" srcId="{03173F7C-B007-4D46-AD58-FB3D0A2897E7}" destId="{B2EE214A-200E-4D27-BA85-AE55C952399D}" srcOrd="0" destOrd="0" presId="urn:microsoft.com/office/officeart/2005/8/layout/hierarchy1"/>
    <dgm:cxn modelId="{B019AA93-E46D-4724-905C-BFE36B37CA9B}" type="presOf" srcId="{B2EB2A5E-4433-4857-BC35-356F5AF6D609}" destId="{E82F1B0A-08F0-4DF9-BC12-D83FF52FBBBC}" srcOrd="0" destOrd="0" presId="urn:microsoft.com/office/officeart/2005/8/layout/hierarchy1"/>
    <dgm:cxn modelId="{46478516-D7F7-43F5-800F-26FE6E5210C6}" type="presOf" srcId="{9423B2BD-AF3E-421E-BB0C-26528F538091}" destId="{E6864787-57C0-4496-A637-B0A6BF63A061}" srcOrd="0" destOrd="0" presId="urn:microsoft.com/office/officeart/2005/8/layout/hierarchy1"/>
    <dgm:cxn modelId="{7F7BDD55-6FCD-4F49-9A91-D2880B671851}" srcId="{31F42DD6-8DF4-4FCF-87B9-9A758B690EA6}" destId="{3BD393CD-E62D-4E59-842E-4150DCF9351E}" srcOrd="1" destOrd="0" parTransId="{5782CC9E-AB6D-42B5-9DF9-F4448927D650}" sibTransId="{F0C03AF3-E421-4A14-B259-B51D36E5C30B}"/>
    <dgm:cxn modelId="{C1D33F14-AC3F-4BF9-B5AD-ECAE6960A495}" type="presOf" srcId="{732C2B40-0D83-4F04-AE7B-909FF0AB59C3}" destId="{657FA82C-12DC-4034-BF0C-6AC33D129A29}" srcOrd="0" destOrd="0" presId="urn:microsoft.com/office/officeart/2005/8/layout/hierarchy1"/>
    <dgm:cxn modelId="{E7A57B13-05B1-4C65-8515-9A4192563635}" type="presOf" srcId="{8A7F1771-D166-43C2-B0D1-D151B50F139E}" destId="{3C94AEBA-B4DA-44A9-883A-0F007362C222}" srcOrd="0" destOrd="0" presId="urn:microsoft.com/office/officeart/2005/8/layout/hierarchy1"/>
    <dgm:cxn modelId="{862216D0-AAEE-4AF8-93BC-6BBFB5D4EC28}" type="presOf" srcId="{3BD393CD-E62D-4E59-842E-4150DCF9351E}" destId="{90D95980-E06E-4A67-A17A-819984D12B75}" srcOrd="0" destOrd="0" presId="urn:microsoft.com/office/officeart/2005/8/layout/hierarchy1"/>
    <dgm:cxn modelId="{431E036F-E8C2-483A-833A-16617A4A0DD9}" srcId="{5F5E251D-313F-44DF-B757-556017CDC256}" destId="{31F42DD6-8DF4-4FCF-87B9-9A758B690EA6}" srcOrd="0" destOrd="0" parTransId="{8F85CCF9-423D-429C-A5CA-B9BCD09F2B68}" sibTransId="{06CD5799-635F-4B2D-BDC1-37C5020598DC}"/>
    <dgm:cxn modelId="{AB43411F-387C-452C-A886-5EE72632D8D7}" type="presOf" srcId="{31F42DD6-8DF4-4FCF-87B9-9A758B690EA6}" destId="{14F8D021-8DB0-4E22-B705-50ACF4CE406D}" srcOrd="0" destOrd="0" presId="urn:microsoft.com/office/officeart/2005/8/layout/hierarchy1"/>
    <dgm:cxn modelId="{95DB53C4-D748-405F-AF5A-E8345B2B3A4F}" srcId="{3E7D7CF2-AF12-4641-A56D-3B82BCDDE951}" destId="{8A7F1771-D166-43C2-B0D1-D151B50F139E}" srcOrd="0" destOrd="0" parTransId="{73F70FE2-C977-4A31-8765-00939455E494}" sibTransId="{6864E88D-69E0-4680-BF39-2B5285B103CD}"/>
    <dgm:cxn modelId="{85C4BA33-D551-4584-BFF7-F011BB2A42DB}" srcId="{732C2B40-0D83-4F04-AE7B-909FF0AB59C3}" destId="{33D39650-5BA1-4E4D-B8BB-16E17391903D}" srcOrd="0" destOrd="0" parTransId="{2B037D10-6E44-4DC6-BAB7-36E3078C877C}" sibTransId="{0C0A2301-65CF-4DDD-9E4F-DC68CEBC9D22}"/>
    <dgm:cxn modelId="{BCA78AC5-6A03-4605-9BD8-C7B4FDB85C0F}" srcId="{CD434E29-65EF-405C-B732-6751E4ECA415}" destId="{732C2B40-0D83-4F04-AE7B-909FF0AB59C3}" srcOrd="0" destOrd="0" parTransId="{37D3347F-D758-41D8-82EC-EADAB7285235}" sibTransId="{82EB9AD2-07EB-4B65-BF16-0679E99D93CA}"/>
    <dgm:cxn modelId="{CFF810DD-CEF2-4DE6-A96E-F9183FD7FD5F}" srcId="{271A6AF2-3BBF-41DE-8602-880DD762F9CE}" destId="{B2EB2A5E-4433-4857-BC35-356F5AF6D609}" srcOrd="0" destOrd="0" parTransId="{41C017AD-1D13-41DA-B635-E24B6463D6B2}" sibTransId="{887D1255-696C-4FCB-A5E5-4C3ED1ED6DFF}"/>
    <dgm:cxn modelId="{5A8CD871-E91C-4719-8DEB-FF37208FB353}" type="presOf" srcId="{94D3DC4F-4120-4D07-921D-274EC5F08AC0}" destId="{8B8D623F-30DD-4E0B-BB22-C97A3F5A9472}" srcOrd="0" destOrd="0" presId="urn:microsoft.com/office/officeart/2005/8/layout/hierarchy1"/>
    <dgm:cxn modelId="{4FF01733-CBE4-4670-AAB6-3A078A2C7A27}" type="presOf" srcId="{73F70FE2-C977-4A31-8765-00939455E494}" destId="{1E207C91-1C97-4223-8C5E-09517C6219B4}" srcOrd="0" destOrd="0" presId="urn:microsoft.com/office/officeart/2005/8/layout/hierarchy1"/>
    <dgm:cxn modelId="{D91FCDCB-6C85-4353-9F5E-4F1C3C7BCCD0}" srcId="{B2EB2A5E-4433-4857-BC35-356F5AF6D609}" destId="{03173F7C-B007-4D46-AD58-FB3D0A2897E7}" srcOrd="0" destOrd="0" parTransId="{0CC0782A-D644-422F-9C02-9C4709587773}" sibTransId="{53A64E16-CEF0-428B-BAB0-BF3EFBD60D5A}"/>
    <dgm:cxn modelId="{C4F00702-D605-494A-9176-365D81550268}" srcId="{31F42DD6-8DF4-4FCF-87B9-9A758B690EA6}" destId="{CD434E29-65EF-405C-B732-6751E4ECA415}" srcOrd="0" destOrd="0" parTransId="{BB3F2C87-FA26-4602-8AEB-C7C1138BFB94}" sibTransId="{229D60F9-03D3-4965-81D0-BDB28EF6D661}"/>
    <dgm:cxn modelId="{4EBD76BC-E4C0-4585-A0DC-0076042419EE}" type="presOf" srcId="{5782CC9E-AB6D-42B5-9DF9-F4448927D650}" destId="{9EE4CF11-12F9-410B-B10E-D9F28100FD4F}" srcOrd="0" destOrd="0" presId="urn:microsoft.com/office/officeart/2005/8/layout/hierarchy1"/>
    <dgm:cxn modelId="{F543BB7E-0367-4100-A304-ACCCC1C28B22}" type="presOf" srcId="{13E5330A-90B9-4015-826E-6AD32ADFC21A}" destId="{F423B84F-C2D4-4E72-B86A-3F1DDD2284C3}" srcOrd="0" destOrd="0" presId="urn:microsoft.com/office/officeart/2005/8/layout/hierarchy1"/>
    <dgm:cxn modelId="{80DC7542-6C37-431F-9D1C-FD2A0C8D5536}" type="presOf" srcId="{41C017AD-1D13-41DA-B635-E24B6463D6B2}" destId="{DF0A1664-85CF-4E11-B95B-C8B705D795B2}" srcOrd="0" destOrd="0" presId="urn:microsoft.com/office/officeart/2005/8/layout/hierarchy1"/>
    <dgm:cxn modelId="{30ACA27D-9766-4359-863C-38EC4568CED6}" type="presOf" srcId="{33D39650-5BA1-4E4D-B8BB-16E17391903D}" destId="{8BBDB095-AAD5-47B9-A54E-D98865DF7FD5}" srcOrd="0" destOrd="0" presId="urn:microsoft.com/office/officeart/2005/8/layout/hierarchy1"/>
    <dgm:cxn modelId="{25362091-5D33-49CD-BE45-A3C6FC14A01F}" type="presOf" srcId="{5F5E251D-313F-44DF-B757-556017CDC256}" destId="{7860BA78-3C47-44CC-9373-73813E447612}" srcOrd="0" destOrd="0" presId="urn:microsoft.com/office/officeart/2005/8/layout/hierarchy1"/>
    <dgm:cxn modelId="{603FC7A8-265E-499F-BAEC-639333436FE8}" type="presOf" srcId="{271A6AF2-3BBF-41DE-8602-880DD762F9CE}" destId="{2BB3CA9F-CC14-44B1-A49B-B05DEFFFB8AE}" srcOrd="0" destOrd="0" presId="urn:microsoft.com/office/officeart/2005/8/layout/hierarchy1"/>
    <dgm:cxn modelId="{B6CD4B4A-AE41-4D2F-8073-E8DC2803A5AC}" srcId="{33D39650-5BA1-4E4D-B8BB-16E17391903D}" destId="{3E7D7CF2-AF12-4641-A56D-3B82BCDDE951}" srcOrd="0" destOrd="0" parTransId="{94D3DC4F-4120-4D07-921D-274EC5F08AC0}" sibTransId="{FD0646B3-C28A-45C2-9556-75325F059956}"/>
    <dgm:cxn modelId="{7182E2AA-7790-42E9-8F26-4196E2284660}" type="presOf" srcId="{0CC0782A-D644-422F-9C02-9C4709587773}" destId="{2C8C6641-73C1-43C6-B233-C30D6629D9F5}" srcOrd="0" destOrd="0" presId="urn:microsoft.com/office/officeart/2005/8/layout/hierarchy1"/>
    <dgm:cxn modelId="{F490B324-2456-4E9E-9AC1-4703F1BCF114}" type="presOf" srcId="{37D3347F-D758-41D8-82EC-EADAB7285235}" destId="{693B3E5A-1A1B-429C-B253-643E1B5183B5}" srcOrd="0" destOrd="0" presId="urn:microsoft.com/office/officeart/2005/8/layout/hierarchy1"/>
    <dgm:cxn modelId="{20BAF548-37DA-4B23-9140-3F79403F0F9C}" type="presOf" srcId="{3E7D7CF2-AF12-4641-A56D-3B82BCDDE951}" destId="{C85BFE93-4F7A-46FA-A3D3-96E4DDBF3DA9}" srcOrd="0" destOrd="0" presId="urn:microsoft.com/office/officeart/2005/8/layout/hierarchy1"/>
    <dgm:cxn modelId="{84A6E47A-7DA6-4F21-9E05-1C8CF34247DE}" type="presParOf" srcId="{7860BA78-3C47-44CC-9373-73813E447612}" destId="{43C84B99-7F89-42CD-B833-DA69BF9D5DC0}" srcOrd="0" destOrd="0" presId="urn:microsoft.com/office/officeart/2005/8/layout/hierarchy1"/>
    <dgm:cxn modelId="{30C677F0-93C2-45AB-99C4-F630E4EFB177}" type="presParOf" srcId="{43C84B99-7F89-42CD-B833-DA69BF9D5DC0}" destId="{985E6097-E18C-45EE-B7E3-C1D755F07410}" srcOrd="0" destOrd="0" presId="urn:microsoft.com/office/officeart/2005/8/layout/hierarchy1"/>
    <dgm:cxn modelId="{FDADAD07-D1E6-4169-8DF1-CD7C088D43CE}" type="presParOf" srcId="{985E6097-E18C-45EE-B7E3-C1D755F07410}" destId="{ADA61149-6094-4043-8CCF-F93B37E9A8B4}" srcOrd="0" destOrd="0" presId="urn:microsoft.com/office/officeart/2005/8/layout/hierarchy1"/>
    <dgm:cxn modelId="{250B07A3-AFFB-4D11-B8DD-D263E9908E25}" type="presParOf" srcId="{985E6097-E18C-45EE-B7E3-C1D755F07410}" destId="{14F8D021-8DB0-4E22-B705-50ACF4CE406D}" srcOrd="1" destOrd="0" presId="urn:microsoft.com/office/officeart/2005/8/layout/hierarchy1"/>
    <dgm:cxn modelId="{8B716D7E-1D7E-4DF4-9A55-CCAABD16BD1E}" type="presParOf" srcId="{43C84B99-7F89-42CD-B833-DA69BF9D5DC0}" destId="{7FE9FF74-C8C0-41F3-B795-0EE604D3C86A}" srcOrd="1" destOrd="0" presId="urn:microsoft.com/office/officeart/2005/8/layout/hierarchy1"/>
    <dgm:cxn modelId="{8F3B21D4-51B4-4648-82E2-061CA94D81B2}" type="presParOf" srcId="{7FE9FF74-C8C0-41F3-B795-0EE604D3C86A}" destId="{014DDC2A-5FF9-4B99-B82C-0A6D4944CFB8}" srcOrd="0" destOrd="0" presId="urn:microsoft.com/office/officeart/2005/8/layout/hierarchy1"/>
    <dgm:cxn modelId="{D6AA37A9-951C-482E-8266-68E6DB8D5B64}" type="presParOf" srcId="{7FE9FF74-C8C0-41F3-B795-0EE604D3C86A}" destId="{D5C1A725-4373-4D1A-904F-3ED97AF2252A}" srcOrd="1" destOrd="0" presId="urn:microsoft.com/office/officeart/2005/8/layout/hierarchy1"/>
    <dgm:cxn modelId="{1B2D838E-E549-409A-B88A-EB15D405ABA0}" type="presParOf" srcId="{D5C1A725-4373-4D1A-904F-3ED97AF2252A}" destId="{D2B068F6-4AD0-4A0F-A998-328CA9A706E1}" srcOrd="0" destOrd="0" presId="urn:microsoft.com/office/officeart/2005/8/layout/hierarchy1"/>
    <dgm:cxn modelId="{971AE76D-9819-4777-ACA9-B329F4F42BF3}" type="presParOf" srcId="{D2B068F6-4AD0-4A0F-A998-328CA9A706E1}" destId="{012C8F71-E53B-461C-B3F5-ADEF311855F5}" srcOrd="0" destOrd="0" presId="urn:microsoft.com/office/officeart/2005/8/layout/hierarchy1"/>
    <dgm:cxn modelId="{51842E19-E46B-492A-9DB4-A8710E5B5BF8}" type="presParOf" srcId="{D2B068F6-4AD0-4A0F-A998-328CA9A706E1}" destId="{96005D8A-2C65-4521-BAC8-CFF3E4DAFC75}" srcOrd="1" destOrd="0" presId="urn:microsoft.com/office/officeart/2005/8/layout/hierarchy1"/>
    <dgm:cxn modelId="{D3EA44F0-C1B0-4E13-9F99-54ACC1E37B9E}" type="presParOf" srcId="{D5C1A725-4373-4D1A-904F-3ED97AF2252A}" destId="{2E9119FF-E295-4382-AFEB-A29CE1EBF010}" srcOrd="1" destOrd="0" presId="urn:microsoft.com/office/officeart/2005/8/layout/hierarchy1"/>
    <dgm:cxn modelId="{485213E5-2B65-4A4F-8DB0-EB315D295EC1}" type="presParOf" srcId="{2E9119FF-E295-4382-AFEB-A29CE1EBF010}" destId="{693B3E5A-1A1B-429C-B253-643E1B5183B5}" srcOrd="0" destOrd="0" presId="urn:microsoft.com/office/officeart/2005/8/layout/hierarchy1"/>
    <dgm:cxn modelId="{5C6F2DEF-7507-43B5-8A85-D72233C5038D}" type="presParOf" srcId="{2E9119FF-E295-4382-AFEB-A29CE1EBF010}" destId="{47AE538C-02F5-4AE0-90F2-775F432D3D11}" srcOrd="1" destOrd="0" presId="urn:microsoft.com/office/officeart/2005/8/layout/hierarchy1"/>
    <dgm:cxn modelId="{2D358559-B8D9-497F-8BB7-68AE8F376E76}" type="presParOf" srcId="{47AE538C-02F5-4AE0-90F2-775F432D3D11}" destId="{E62280C6-01BE-4FF2-B050-D0B639E96FF1}" srcOrd="0" destOrd="0" presId="urn:microsoft.com/office/officeart/2005/8/layout/hierarchy1"/>
    <dgm:cxn modelId="{AD1A46AD-E98C-4A29-A8C0-185665D2A77A}" type="presParOf" srcId="{E62280C6-01BE-4FF2-B050-D0B639E96FF1}" destId="{C9CD7B6E-DC88-4C20-B290-DF86BFC4E266}" srcOrd="0" destOrd="0" presId="urn:microsoft.com/office/officeart/2005/8/layout/hierarchy1"/>
    <dgm:cxn modelId="{6C942CF8-91F2-42F6-87FC-571A53EF7D53}" type="presParOf" srcId="{E62280C6-01BE-4FF2-B050-D0B639E96FF1}" destId="{657FA82C-12DC-4034-BF0C-6AC33D129A29}" srcOrd="1" destOrd="0" presId="urn:microsoft.com/office/officeart/2005/8/layout/hierarchy1"/>
    <dgm:cxn modelId="{E5092324-9259-436B-81BA-A04036FADDDC}" type="presParOf" srcId="{47AE538C-02F5-4AE0-90F2-775F432D3D11}" destId="{6B6A7832-DFFE-4F9A-AB0F-002D080959BC}" srcOrd="1" destOrd="0" presId="urn:microsoft.com/office/officeart/2005/8/layout/hierarchy1"/>
    <dgm:cxn modelId="{52872ABE-B867-4E98-BFFC-CBFA3091762C}" type="presParOf" srcId="{6B6A7832-DFFE-4F9A-AB0F-002D080959BC}" destId="{37C2CD5C-DA01-475A-B272-1E49C5354089}" srcOrd="0" destOrd="0" presId="urn:microsoft.com/office/officeart/2005/8/layout/hierarchy1"/>
    <dgm:cxn modelId="{2FDB241A-0752-4DB3-BDBA-FAB7093ED5F9}" type="presParOf" srcId="{6B6A7832-DFFE-4F9A-AB0F-002D080959BC}" destId="{0539BCA5-70D7-44A9-8A8B-D1700EB329F3}" srcOrd="1" destOrd="0" presId="urn:microsoft.com/office/officeart/2005/8/layout/hierarchy1"/>
    <dgm:cxn modelId="{623762D8-2A12-40DE-AF0A-3262C65CF857}" type="presParOf" srcId="{0539BCA5-70D7-44A9-8A8B-D1700EB329F3}" destId="{74806125-039C-4C96-B3F3-FACCBA262469}" srcOrd="0" destOrd="0" presId="urn:microsoft.com/office/officeart/2005/8/layout/hierarchy1"/>
    <dgm:cxn modelId="{5ED4EABF-7D58-4A56-9859-53CB49A8E085}" type="presParOf" srcId="{74806125-039C-4C96-B3F3-FACCBA262469}" destId="{7D55CBB4-79AF-4BCB-B4F4-9549AC32FE20}" srcOrd="0" destOrd="0" presId="urn:microsoft.com/office/officeart/2005/8/layout/hierarchy1"/>
    <dgm:cxn modelId="{7236F2A7-71DB-4593-9DE5-191CD5C32A33}" type="presParOf" srcId="{74806125-039C-4C96-B3F3-FACCBA262469}" destId="{8BBDB095-AAD5-47B9-A54E-D98865DF7FD5}" srcOrd="1" destOrd="0" presId="urn:microsoft.com/office/officeart/2005/8/layout/hierarchy1"/>
    <dgm:cxn modelId="{EA68CFCC-3743-4863-B893-053431B91278}" type="presParOf" srcId="{0539BCA5-70D7-44A9-8A8B-D1700EB329F3}" destId="{98A804BB-FD5E-4119-B572-52907A9EDD51}" srcOrd="1" destOrd="0" presId="urn:microsoft.com/office/officeart/2005/8/layout/hierarchy1"/>
    <dgm:cxn modelId="{19EAFC9F-071F-4823-B70C-F4466101A1A0}" type="presParOf" srcId="{98A804BB-FD5E-4119-B572-52907A9EDD51}" destId="{8B8D623F-30DD-4E0B-BB22-C97A3F5A9472}" srcOrd="0" destOrd="0" presId="urn:microsoft.com/office/officeart/2005/8/layout/hierarchy1"/>
    <dgm:cxn modelId="{D79E3D2A-C449-412A-9EA3-BE517843CA08}" type="presParOf" srcId="{98A804BB-FD5E-4119-B572-52907A9EDD51}" destId="{AB33480A-6781-46B7-9AD2-BBBF55117185}" srcOrd="1" destOrd="0" presId="urn:microsoft.com/office/officeart/2005/8/layout/hierarchy1"/>
    <dgm:cxn modelId="{005E0833-E3A5-4034-9C7D-D2168FECC3B7}" type="presParOf" srcId="{AB33480A-6781-46B7-9AD2-BBBF55117185}" destId="{77B1266B-6A36-4632-9D75-7A9002A3E49F}" srcOrd="0" destOrd="0" presId="urn:microsoft.com/office/officeart/2005/8/layout/hierarchy1"/>
    <dgm:cxn modelId="{D65EF830-B881-4C74-B5D1-3B8CD89D5EFE}" type="presParOf" srcId="{77B1266B-6A36-4632-9D75-7A9002A3E49F}" destId="{B9220948-5ED7-4A6D-9B82-D0B6E025C9BA}" srcOrd="0" destOrd="0" presId="urn:microsoft.com/office/officeart/2005/8/layout/hierarchy1"/>
    <dgm:cxn modelId="{E36DFA68-3C75-478A-BE0A-BAFB674D269B}" type="presParOf" srcId="{77B1266B-6A36-4632-9D75-7A9002A3E49F}" destId="{C85BFE93-4F7A-46FA-A3D3-96E4DDBF3DA9}" srcOrd="1" destOrd="0" presId="urn:microsoft.com/office/officeart/2005/8/layout/hierarchy1"/>
    <dgm:cxn modelId="{A83DB2F3-43AD-41DE-9C00-92FA4C6B9BC0}" type="presParOf" srcId="{AB33480A-6781-46B7-9AD2-BBBF55117185}" destId="{756BC08E-EDB7-4E2B-9386-A16E9AA59ECA}" srcOrd="1" destOrd="0" presId="urn:microsoft.com/office/officeart/2005/8/layout/hierarchy1"/>
    <dgm:cxn modelId="{BD31CDC4-AA2F-4437-BE4E-301C6FDFCA8F}" type="presParOf" srcId="{756BC08E-EDB7-4E2B-9386-A16E9AA59ECA}" destId="{1E207C91-1C97-4223-8C5E-09517C6219B4}" srcOrd="0" destOrd="0" presId="urn:microsoft.com/office/officeart/2005/8/layout/hierarchy1"/>
    <dgm:cxn modelId="{DAD10DFF-89EF-4A0D-A18B-8E8E65AE4BB4}" type="presParOf" srcId="{756BC08E-EDB7-4E2B-9386-A16E9AA59ECA}" destId="{75DFD2AD-B546-4BF2-A929-5A69F431D32D}" srcOrd="1" destOrd="0" presId="urn:microsoft.com/office/officeart/2005/8/layout/hierarchy1"/>
    <dgm:cxn modelId="{5253386E-02EB-4D34-96D8-91ACF6F0F028}" type="presParOf" srcId="{75DFD2AD-B546-4BF2-A929-5A69F431D32D}" destId="{D2D3B92A-96F2-4C56-9B63-E93142A0EFE9}" srcOrd="0" destOrd="0" presId="urn:microsoft.com/office/officeart/2005/8/layout/hierarchy1"/>
    <dgm:cxn modelId="{62D2DCFB-964E-410E-AEF2-8C2A601D14F1}" type="presParOf" srcId="{D2D3B92A-96F2-4C56-9B63-E93142A0EFE9}" destId="{F9C85F17-AD66-4DD0-AFAC-F660278A9121}" srcOrd="0" destOrd="0" presId="urn:microsoft.com/office/officeart/2005/8/layout/hierarchy1"/>
    <dgm:cxn modelId="{B3EA66E9-BF62-45F7-9C34-29D333A3F210}" type="presParOf" srcId="{D2D3B92A-96F2-4C56-9B63-E93142A0EFE9}" destId="{3C94AEBA-B4DA-44A9-883A-0F007362C222}" srcOrd="1" destOrd="0" presId="urn:microsoft.com/office/officeart/2005/8/layout/hierarchy1"/>
    <dgm:cxn modelId="{BA9A0B87-039A-48B7-88F3-5AC3C6F38A67}" type="presParOf" srcId="{75DFD2AD-B546-4BF2-A929-5A69F431D32D}" destId="{98A3CBAB-18A3-4C12-B79B-6E454C6AC3B4}" srcOrd="1" destOrd="0" presId="urn:microsoft.com/office/officeart/2005/8/layout/hierarchy1"/>
    <dgm:cxn modelId="{B195EF4A-291B-4D1E-85FD-4ABE1CFE5096}" type="presParOf" srcId="{7FE9FF74-C8C0-41F3-B795-0EE604D3C86A}" destId="{9EE4CF11-12F9-410B-B10E-D9F28100FD4F}" srcOrd="2" destOrd="0" presId="urn:microsoft.com/office/officeart/2005/8/layout/hierarchy1"/>
    <dgm:cxn modelId="{BB8923AB-719B-4CC5-9D7B-4AC133FF60F1}" type="presParOf" srcId="{7FE9FF74-C8C0-41F3-B795-0EE604D3C86A}" destId="{322424A2-0AE1-406D-93B0-225E38114F63}" srcOrd="3" destOrd="0" presId="urn:microsoft.com/office/officeart/2005/8/layout/hierarchy1"/>
    <dgm:cxn modelId="{6BE16192-6AD7-4B19-9686-80F7A8736EFB}" type="presParOf" srcId="{322424A2-0AE1-406D-93B0-225E38114F63}" destId="{3A1B9733-2C70-49AE-AFDB-B2809FBAB6CD}" srcOrd="0" destOrd="0" presId="urn:microsoft.com/office/officeart/2005/8/layout/hierarchy1"/>
    <dgm:cxn modelId="{C964877C-6AEF-42F7-98D4-997063C67B27}" type="presParOf" srcId="{3A1B9733-2C70-49AE-AFDB-B2809FBAB6CD}" destId="{3D4EE628-E269-4077-884A-0F6F9D454C49}" srcOrd="0" destOrd="0" presId="urn:microsoft.com/office/officeart/2005/8/layout/hierarchy1"/>
    <dgm:cxn modelId="{3056D331-6709-425F-9B6A-03C4CBC380AA}" type="presParOf" srcId="{3A1B9733-2C70-49AE-AFDB-B2809FBAB6CD}" destId="{90D95980-E06E-4A67-A17A-819984D12B75}" srcOrd="1" destOrd="0" presId="urn:microsoft.com/office/officeart/2005/8/layout/hierarchy1"/>
    <dgm:cxn modelId="{172745A3-43B2-4CBA-B359-F87B54FE3D07}" type="presParOf" srcId="{322424A2-0AE1-406D-93B0-225E38114F63}" destId="{7CA48871-0F6A-43B1-8A76-BA9F578C8469}" srcOrd="1" destOrd="0" presId="urn:microsoft.com/office/officeart/2005/8/layout/hierarchy1"/>
    <dgm:cxn modelId="{C1C9BF52-2BA3-4606-A0A6-5E89DAE765C1}" type="presParOf" srcId="{7CA48871-0F6A-43B1-8A76-BA9F578C8469}" destId="{E6864787-57C0-4496-A637-B0A6BF63A061}" srcOrd="0" destOrd="0" presId="urn:microsoft.com/office/officeart/2005/8/layout/hierarchy1"/>
    <dgm:cxn modelId="{47CCC1CF-F1A6-4657-849A-7FCF02D1428B}" type="presParOf" srcId="{7CA48871-0F6A-43B1-8A76-BA9F578C8469}" destId="{DE9B5B91-D202-4237-815B-4E05ACA169EB}" srcOrd="1" destOrd="0" presId="urn:microsoft.com/office/officeart/2005/8/layout/hierarchy1"/>
    <dgm:cxn modelId="{29F49436-437D-411D-9E9B-8C957054BBD6}" type="presParOf" srcId="{DE9B5B91-D202-4237-815B-4E05ACA169EB}" destId="{1C357EDA-B984-484C-96E8-A85C9EE9539A}" srcOrd="0" destOrd="0" presId="urn:microsoft.com/office/officeart/2005/8/layout/hierarchy1"/>
    <dgm:cxn modelId="{4CDEA9A2-B7B8-41B0-BC9F-E03663131786}" type="presParOf" srcId="{1C357EDA-B984-484C-96E8-A85C9EE9539A}" destId="{9AE5D939-C4C0-4D74-8B84-C6AA3883EDDA}" srcOrd="0" destOrd="0" presId="urn:microsoft.com/office/officeart/2005/8/layout/hierarchy1"/>
    <dgm:cxn modelId="{A69CC0DA-EEFC-45DD-AB71-ADA76B9ACFE5}" type="presParOf" srcId="{1C357EDA-B984-484C-96E8-A85C9EE9539A}" destId="{F423B84F-C2D4-4E72-B86A-3F1DDD2284C3}" srcOrd="1" destOrd="0" presId="urn:microsoft.com/office/officeart/2005/8/layout/hierarchy1"/>
    <dgm:cxn modelId="{079BEBCB-2813-4D79-8FDF-CD54F977F709}" type="presParOf" srcId="{DE9B5B91-D202-4237-815B-4E05ACA169EB}" destId="{E37AA169-39A3-470B-A724-55E5617D3EB8}" srcOrd="1" destOrd="0" presId="urn:microsoft.com/office/officeart/2005/8/layout/hierarchy1"/>
    <dgm:cxn modelId="{0792235D-7897-4250-B13F-0D151AFE434E}" type="presParOf" srcId="{E37AA169-39A3-470B-A724-55E5617D3EB8}" destId="{C9CCCDF3-1BEB-4296-80E6-5BBD49D9F625}" srcOrd="0" destOrd="0" presId="urn:microsoft.com/office/officeart/2005/8/layout/hierarchy1"/>
    <dgm:cxn modelId="{323FD6A7-237C-408B-B184-75B366E6B69F}" type="presParOf" srcId="{E37AA169-39A3-470B-A724-55E5617D3EB8}" destId="{D00CB0FC-28F1-4504-BE3E-D845786A377D}" srcOrd="1" destOrd="0" presId="urn:microsoft.com/office/officeart/2005/8/layout/hierarchy1"/>
    <dgm:cxn modelId="{A8D6F144-C72B-45A6-98D1-289120AFB393}" type="presParOf" srcId="{D00CB0FC-28F1-4504-BE3E-D845786A377D}" destId="{3F3E44C6-EA87-4A3C-B078-47E06B48CDCA}" srcOrd="0" destOrd="0" presId="urn:microsoft.com/office/officeart/2005/8/layout/hierarchy1"/>
    <dgm:cxn modelId="{180F452E-E097-44EE-9EEE-A6D3A2FE3C48}" type="presParOf" srcId="{3F3E44C6-EA87-4A3C-B078-47E06B48CDCA}" destId="{7911C63E-9E66-4233-AE81-6AFE3806558A}" srcOrd="0" destOrd="0" presId="urn:microsoft.com/office/officeart/2005/8/layout/hierarchy1"/>
    <dgm:cxn modelId="{9B8A6981-D194-43A4-8526-5CD197ED0731}" type="presParOf" srcId="{3F3E44C6-EA87-4A3C-B078-47E06B48CDCA}" destId="{2BB3CA9F-CC14-44B1-A49B-B05DEFFFB8AE}" srcOrd="1" destOrd="0" presId="urn:microsoft.com/office/officeart/2005/8/layout/hierarchy1"/>
    <dgm:cxn modelId="{F4A65902-0913-49DC-ABBC-EFDA099B6FC3}" type="presParOf" srcId="{D00CB0FC-28F1-4504-BE3E-D845786A377D}" destId="{58251B8C-E1A4-4DC4-8EFB-FEC0F8AF74B0}" srcOrd="1" destOrd="0" presId="urn:microsoft.com/office/officeart/2005/8/layout/hierarchy1"/>
    <dgm:cxn modelId="{5EB6A39E-54AF-4EF4-B448-8AB4858B74A9}" type="presParOf" srcId="{58251B8C-E1A4-4DC4-8EFB-FEC0F8AF74B0}" destId="{DF0A1664-85CF-4E11-B95B-C8B705D795B2}" srcOrd="0" destOrd="0" presId="urn:microsoft.com/office/officeart/2005/8/layout/hierarchy1"/>
    <dgm:cxn modelId="{D6D1CA3C-C333-47DB-A5D5-59F812B02D87}" type="presParOf" srcId="{58251B8C-E1A4-4DC4-8EFB-FEC0F8AF74B0}" destId="{48312FA7-99F2-4EDB-83ED-93AE5AF7CD69}" srcOrd="1" destOrd="0" presId="urn:microsoft.com/office/officeart/2005/8/layout/hierarchy1"/>
    <dgm:cxn modelId="{50B061F7-6241-498C-8270-262AD7E31CCB}" type="presParOf" srcId="{48312FA7-99F2-4EDB-83ED-93AE5AF7CD69}" destId="{51BD72D8-7290-4C5B-81AF-B05362C2A2A6}" srcOrd="0" destOrd="0" presId="urn:microsoft.com/office/officeart/2005/8/layout/hierarchy1"/>
    <dgm:cxn modelId="{84F60D74-FDF6-47CC-9880-08C4B74D7753}" type="presParOf" srcId="{51BD72D8-7290-4C5B-81AF-B05362C2A2A6}" destId="{24B134B8-31CA-4EC5-95F2-B3295750EFEA}" srcOrd="0" destOrd="0" presId="urn:microsoft.com/office/officeart/2005/8/layout/hierarchy1"/>
    <dgm:cxn modelId="{093F266D-2397-42A4-BFBB-1B8B8F18C894}" type="presParOf" srcId="{51BD72D8-7290-4C5B-81AF-B05362C2A2A6}" destId="{E82F1B0A-08F0-4DF9-BC12-D83FF52FBBBC}" srcOrd="1" destOrd="0" presId="urn:microsoft.com/office/officeart/2005/8/layout/hierarchy1"/>
    <dgm:cxn modelId="{B88B8894-BA97-4D9E-A38D-D447C86BC8BB}" type="presParOf" srcId="{48312FA7-99F2-4EDB-83ED-93AE5AF7CD69}" destId="{37671776-7DC7-449E-A623-53D93BA0917E}" srcOrd="1" destOrd="0" presId="urn:microsoft.com/office/officeart/2005/8/layout/hierarchy1"/>
    <dgm:cxn modelId="{8D256173-9B84-478D-B761-BE36CA8EABA6}" type="presParOf" srcId="{37671776-7DC7-449E-A623-53D93BA0917E}" destId="{2C8C6641-73C1-43C6-B233-C30D6629D9F5}" srcOrd="0" destOrd="0" presId="urn:microsoft.com/office/officeart/2005/8/layout/hierarchy1"/>
    <dgm:cxn modelId="{143D20D9-16E7-4D04-B217-65B7B5921849}" type="presParOf" srcId="{37671776-7DC7-449E-A623-53D93BA0917E}" destId="{D26E85DE-59CB-450C-A8BD-6DF417BAB68A}" srcOrd="1" destOrd="0" presId="urn:microsoft.com/office/officeart/2005/8/layout/hierarchy1"/>
    <dgm:cxn modelId="{2CB3E888-6B81-4141-98CE-5C3A758F7635}" type="presParOf" srcId="{D26E85DE-59CB-450C-A8BD-6DF417BAB68A}" destId="{BC39C0A6-49A4-4C98-A215-DAD2BA7BFFC0}" srcOrd="0" destOrd="0" presId="urn:microsoft.com/office/officeart/2005/8/layout/hierarchy1"/>
    <dgm:cxn modelId="{F99D081B-0D9E-4755-946D-4229C7AF0922}" type="presParOf" srcId="{BC39C0A6-49A4-4C98-A215-DAD2BA7BFFC0}" destId="{DA8A9F16-289D-4419-B280-153E7DD812DD}" srcOrd="0" destOrd="0" presId="urn:microsoft.com/office/officeart/2005/8/layout/hierarchy1"/>
    <dgm:cxn modelId="{37A66CA5-7A31-45A2-96D7-079A32FA1B87}" type="presParOf" srcId="{BC39C0A6-49A4-4C98-A215-DAD2BA7BFFC0}" destId="{B2EE214A-200E-4D27-BA85-AE55C952399D}" srcOrd="1" destOrd="0" presId="urn:microsoft.com/office/officeart/2005/8/layout/hierarchy1"/>
    <dgm:cxn modelId="{7EA6837D-FAC0-4431-B70B-BFD2234E1511}" type="presParOf" srcId="{D26E85DE-59CB-450C-A8BD-6DF417BAB68A}" destId="{33AC2F9F-9474-42CA-B387-BD94957B966D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8001024" cy="3071835"/>
          </a:xfrm>
        </p:spPr>
        <p:txBody>
          <a:bodyPr>
            <a:noAutofit/>
          </a:bodyPr>
          <a:lstStyle/>
          <a:p>
            <a:r>
              <a:rPr lang="uk-UA" sz="6000" b="1" i="1" dirty="0" smtClean="0"/>
              <a:t>НАУКОВО – ТЕХНІЧНА РЕВОЛЮЦІЯ І СВІТОВЕ ГОСПОДАРСТВО</a:t>
            </a:r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4429132"/>
            <a:ext cx="4214842" cy="2143140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Кучеренко Валерія,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err="1" smtClean="0"/>
              <a:t>Катеринопільського</a:t>
            </a:r>
            <a:r>
              <a:rPr lang="uk-UA" dirty="0" smtClean="0"/>
              <a:t> ліцею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16"/>
            <a:ext cx="8329642" cy="3000396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0"/>
            <a:ext cx="8001024" cy="15001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b="1" dirty="0" smtClean="0"/>
              <a:t>    </a:t>
            </a:r>
            <a:r>
              <a:rPr lang="uk-UA" sz="2800" b="1" i="1" dirty="0" smtClean="0"/>
              <a:t>Науково – технічна революція </a:t>
            </a:r>
            <a:r>
              <a:rPr lang="uk-UA" sz="2800" dirty="0" smtClean="0"/>
              <a:t>- глибокі якісні перетворення суспільного виробництва під впливом досягнень науки і техніки.</a:t>
            </a:r>
            <a:endParaRPr lang="ru-RU" sz="28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785754" y="1500174"/>
          <a:ext cx="8358246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Особливості НТР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Бурхливий розвиток науки, що сприяє змінам:</a:t>
            </a:r>
          </a:p>
          <a:p>
            <a:r>
              <a:rPr lang="uk-UA" dirty="0" smtClean="0"/>
              <a:t>Структури виробництва</a:t>
            </a:r>
          </a:p>
          <a:p>
            <a:r>
              <a:rPr lang="uk-UA" dirty="0" smtClean="0"/>
              <a:t>В технічній базі виробництва</a:t>
            </a:r>
          </a:p>
          <a:p>
            <a:r>
              <a:rPr lang="uk-UA" dirty="0" smtClean="0"/>
              <a:t>В технологіях виробництва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86742" cy="1928826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В епоху НТР велику роль відіграють такі чинники розміщення виробництва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Наукові центри</a:t>
            </a:r>
          </a:p>
          <a:p>
            <a:r>
              <a:rPr lang="uk-UA" dirty="0" smtClean="0"/>
              <a:t>Висококваліфіковані трудові ресурси</a:t>
            </a:r>
          </a:p>
          <a:p>
            <a:r>
              <a:rPr lang="uk-UA" dirty="0" smtClean="0"/>
              <a:t>Агломерації</a:t>
            </a:r>
          </a:p>
          <a:p>
            <a:r>
              <a:rPr lang="uk-UA" dirty="0" smtClean="0"/>
              <a:t>Розвинута інфраструктура</a:t>
            </a:r>
          </a:p>
          <a:p>
            <a:r>
              <a:rPr lang="uk-UA" dirty="0" smtClean="0"/>
              <a:t>Екологічна безпека</a:t>
            </a:r>
          </a:p>
          <a:p>
            <a:r>
              <a:rPr lang="uk-UA" dirty="0" smtClean="0"/>
              <a:t>Дешева робоча сила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572428" cy="868346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/>
              <a:t>Вплив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світове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господарство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85794"/>
            <a:ext cx="7576398" cy="5462606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Базові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матеріалоємні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переорієнтовуються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сировини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ринків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збуту</a:t>
            </a:r>
            <a:r>
              <a:rPr lang="ru-RU" sz="2000" dirty="0" smtClean="0"/>
              <a:t>. </a:t>
            </a:r>
            <a:r>
              <a:rPr lang="ru-RU" sz="2000" dirty="0" err="1" smtClean="0"/>
              <a:t>Більшість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районів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зараз </a:t>
            </a:r>
            <a:r>
              <a:rPr lang="ru-RU" sz="2000" dirty="0" err="1" smtClean="0"/>
              <a:t>розвиваються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сировинних</a:t>
            </a:r>
            <a:r>
              <a:rPr lang="ru-RU" sz="2000" dirty="0" smtClean="0"/>
              <a:t> </a:t>
            </a:r>
            <a:r>
              <a:rPr lang="ru-RU" sz="2000" dirty="0" smtClean="0"/>
              <a:t>баз;</a:t>
            </a:r>
            <a:endParaRPr lang="ru-RU" sz="2000" dirty="0" smtClean="0"/>
          </a:p>
          <a:p>
            <a:r>
              <a:rPr lang="ru-RU" sz="2000" dirty="0" err="1" smtClean="0"/>
              <a:t>Основними</a:t>
            </a:r>
            <a:r>
              <a:rPr lang="ru-RU" sz="2000" dirty="0" smtClean="0"/>
              <a:t> </a:t>
            </a:r>
            <a:r>
              <a:rPr lang="ru-RU" sz="2000" dirty="0" smtClean="0"/>
              <a:t>центрами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стали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потенціалом</a:t>
            </a:r>
            <a:r>
              <a:rPr lang="ru-RU" sz="2000" dirty="0" smtClean="0"/>
              <a:t>; </a:t>
            </a:r>
            <a:r>
              <a:rPr lang="ru-RU" sz="2000" dirty="0" smtClean="0"/>
              <a:t>Перспективною </a:t>
            </a:r>
            <a:r>
              <a:rPr lang="ru-RU" sz="2000" dirty="0" smtClean="0"/>
              <a:t>формою </a:t>
            </a:r>
            <a:r>
              <a:rPr lang="ru-RU" sz="2000" dirty="0" err="1" smtClean="0"/>
              <a:t>територіальної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науково-виробничих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комплексів</a:t>
            </a:r>
            <a:r>
              <a:rPr lang="ru-RU" sz="2000" dirty="0" smtClean="0"/>
              <a:t> стали </a:t>
            </a:r>
            <a:r>
              <a:rPr lang="ru-RU" sz="2000" dirty="0" err="1" smtClean="0"/>
              <a:t>технополіси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призвів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високої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;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 err="1" smtClean="0"/>
              <a:t>розміщенні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 в </a:t>
            </a:r>
            <a:r>
              <a:rPr lang="ru-RU" sz="2000" dirty="0" err="1" smtClean="0"/>
              <a:t>економічно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розвинутих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орієнтуються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висококваліфікованої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робочої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сили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дешеву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робочу</a:t>
            </a:r>
            <a:r>
              <a:rPr lang="ru-RU" sz="2000" dirty="0" smtClean="0"/>
              <a:t> силу в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розвиваються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Передбачаються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жорсткі</a:t>
            </a:r>
            <a:r>
              <a:rPr lang="ru-RU" sz="2000" dirty="0" smtClean="0"/>
              <a:t> </a:t>
            </a:r>
            <a:r>
              <a:rPr lang="ru-RU" sz="2000" dirty="0" err="1" smtClean="0"/>
              <a:t>санкції</a:t>
            </a:r>
            <a:r>
              <a:rPr lang="ru-RU" sz="2000" dirty="0" smtClean="0"/>
              <a:t> за </a:t>
            </a:r>
            <a:r>
              <a:rPr lang="ru-RU" sz="2000" dirty="0" err="1" smtClean="0"/>
              <a:t>забреднення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(</a:t>
            </a:r>
            <a:r>
              <a:rPr lang="ru-RU" sz="2000" dirty="0" err="1" smtClean="0"/>
              <a:t>Кіотський</a:t>
            </a:r>
            <a:r>
              <a:rPr lang="ru-RU" sz="2000" dirty="0" smtClean="0"/>
              <a:t> протокол).</a:t>
            </a:r>
            <a:endParaRPr lang="ru-RU" sz="2000" dirty="0"/>
          </a:p>
        </p:txBody>
      </p:sp>
    </p:spTree>
  </p:cSld>
  <p:clrMapOvr>
    <a:masterClrMapping/>
  </p:clrMapOvr>
  <p:transition spd="med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</TotalTime>
  <Words>143</Words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НАУКОВО – ТЕХНІЧНА РЕВОЛЮЦІЯ І СВІТОВЕ ГОСПОДАРСТВО</vt:lpstr>
      <vt:lpstr>   </vt:lpstr>
      <vt:lpstr>Особливості НТР</vt:lpstr>
      <vt:lpstr>В епоху НТР велику роль відіграють такі чинники розміщення виробництва:</vt:lpstr>
      <vt:lpstr>Вплив на світове господарство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НАУКОВО – ТЕХНІЧНА РЕВОЛЮЦІЯ І СВІТОВЕ ГОСПОДАРСТВО</dc:title>
  <cp:lastModifiedBy>Admin</cp:lastModifiedBy>
  <cp:revision>12</cp:revision>
  <dcterms:modified xsi:type="dcterms:W3CDTF">2013-11-24T12:03:06Z</dcterms:modified>
</cp:coreProperties>
</file>