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e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88" r:id="rId3"/>
    <p:sldId id="257" r:id="rId4"/>
    <p:sldId id="289" r:id="rId5"/>
    <p:sldId id="263" r:id="rId6"/>
    <p:sldId id="287" r:id="rId7"/>
    <p:sldId id="264" r:id="rId8"/>
    <p:sldId id="290" r:id="rId9"/>
    <p:sldId id="265" r:id="rId10"/>
    <p:sldId id="291" r:id="rId11"/>
    <p:sldId id="266" r:id="rId12"/>
    <p:sldId id="268" r:id="rId13"/>
    <p:sldId id="267" r:id="rId14"/>
    <p:sldId id="269" r:id="rId15"/>
    <p:sldId id="292" r:id="rId16"/>
    <p:sldId id="293" r:id="rId17"/>
    <p:sldId id="258" r:id="rId18"/>
    <p:sldId id="294" r:id="rId19"/>
    <p:sldId id="295" r:id="rId20"/>
    <p:sldId id="259" r:id="rId21"/>
    <p:sldId id="262" r:id="rId22"/>
    <p:sldId id="296" r:id="rId23"/>
    <p:sldId id="260" r:id="rId24"/>
    <p:sldId id="297" r:id="rId25"/>
    <p:sldId id="298" r:id="rId26"/>
    <p:sldId id="261" r:id="rId27"/>
    <p:sldId id="299" r:id="rId28"/>
    <p:sldId id="280" r:id="rId29"/>
    <p:sldId id="300" r:id="rId30"/>
    <p:sldId id="301" r:id="rId31"/>
    <p:sldId id="281" r:id="rId32"/>
    <p:sldId id="302" r:id="rId33"/>
    <p:sldId id="316" r:id="rId34"/>
    <p:sldId id="282" r:id="rId35"/>
    <p:sldId id="284" r:id="rId36"/>
    <p:sldId id="315" r:id="rId37"/>
    <p:sldId id="270" r:id="rId38"/>
    <p:sldId id="277" r:id="rId39"/>
    <p:sldId id="283" r:id="rId40"/>
    <p:sldId id="303" r:id="rId41"/>
    <p:sldId id="314" r:id="rId42"/>
    <p:sldId id="276" r:id="rId43"/>
    <p:sldId id="304" r:id="rId44"/>
    <p:sldId id="313" r:id="rId45"/>
    <p:sldId id="279" r:id="rId46"/>
    <p:sldId id="311" r:id="rId47"/>
    <p:sldId id="312" r:id="rId48"/>
    <p:sldId id="271" r:id="rId49"/>
    <p:sldId id="310" r:id="rId50"/>
    <p:sldId id="272" r:id="rId51"/>
    <p:sldId id="306" r:id="rId52"/>
    <p:sldId id="307" r:id="rId53"/>
    <p:sldId id="273" r:id="rId54"/>
    <p:sldId id="275" r:id="rId55"/>
    <p:sldId id="274" r:id="rId56"/>
    <p:sldId id="285" r:id="rId57"/>
    <p:sldId id="309" r:id="rId58"/>
    <p:sldId id="286" r:id="rId59"/>
    <p:sldId id="305" r:id="rId60"/>
    <p:sldId id="308" r:id="rId6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68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16.03.2014</a:t>
            </a:fld>
            <a:endParaRPr lang="ru-RU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16.03.2014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g"/><Relationship Id="rId4" Type="http://schemas.openxmlformats.org/officeDocument/2006/relationships/image" Target="../media/image46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44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jpg"/><Relationship Id="rId4" Type="http://schemas.openxmlformats.org/officeDocument/2006/relationships/image" Target="../media/image87.jp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ctr"/>
            <a:r>
              <a:rPr lang="uk-UA" sz="11500" dirty="0" smtClean="0"/>
              <a:t>Індія</a:t>
            </a:r>
            <a:endParaRPr lang="ru-RU" sz="115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uk-UA" sz="2800" dirty="0" smtClean="0">
                <a:solidFill>
                  <a:srgbClr val="002060"/>
                </a:solidFill>
              </a:rPr>
              <a:t>Підготувала </a:t>
            </a:r>
            <a:r>
              <a:rPr lang="uk-UA" sz="2800" dirty="0" err="1" smtClean="0">
                <a:solidFill>
                  <a:srgbClr val="002060"/>
                </a:solidFill>
              </a:rPr>
              <a:t>Захарченко</a:t>
            </a:r>
            <a:r>
              <a:rPr lang="uk-UA" sz="2800" dirty="0" smtClean="0">
                <a:solidFill>
                  <a:srgbClr val="002060"/>
                </a:solidFill>
              </a:rPr>
              <a:t> Люба</a:t>
            </a:r>
            <a:endParaRPr lang="ru-RU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388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690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ipple dir="r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k-UA" sz="5400" dirty="0" smtClean="0"/>
              <a:t>Національні символи</a:t>
            </a:r>
            <a:endParaRPr lang="ru-RU" sz="5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556792"/>
            <a:ext cx="5040560" cy="5112568"/>
          </a:xfrm>
        </p:spPr>
        <p:txBody>
          <a:bodyPr>
            <a:normAutofit/>
          </a:bodyPr>
          <a:lstStyle/>
          <a:p>
            <a:r>
              <a:rPr lang="ru-RU" dirty="0" err="1"/>
              <a:t>Індійський</a:t>
            </a:r>
            <a:r>
              <a:rPr lang="ru-RU" dirty="0"/>
              <a:t> прапор </a:t>
            </a:r>
            <a:r>
              <a:rPr lang="ru-RU" dirty="0" err="1"/>
              <a:t>має</a:t>
            </a:r>
            <a:r>
              <a:rPr lang="ru-RU" dirty="0"/>
              <a:t> три </a:t>
            </a:r>
            <a:r>
              <a:rPr lang="ru-RU" dirty="0" err="1"/>
              <a:t>горизонтальні</a:t>
            </a:r>
            <a:r>
              <a:rPr lang="ru-RU" dirty="0"/>
              <a:t> </a:t>
            </a:r>
            <a:r>
              <a:rPr lang="ru-RU" dirty="0" err="1"/>
              <a:t>смуги</a:t>
            </a:r>
            <a:r>
              <a:rPr lang="ru-RU" dirty="0"/>
              <a:t> </a:t>
            </a:r>
            <a:r>
              <a:rPr lang="ru-RU" dirty="0" err="1"/>
              <a:t>різного</a:t>
            </a:r>
            <a:r>
              <a:rPr lang="ru-RU" dirty="0"/>
              <a:t> </a:t>
            </a:r>
            <a:r>
              <a:rPr lang="ru-RU" dirty="0" err="1"/>
              <a:t>кольору</a:t>
            </a:r>
            <a:r>
              <a:rPr lang="ru-RU" dirty="0"/>
              <a:t>: </a:t>
            </a:r>
            <a:r>
              <a:rPr lang="ru-RU" dirty="0" err="1"/>
              <a:t>жовто-оранжевий</a:t>
            </a:r>
            <a:r>
              <a:rPr lang="ru-RU" dirty="0"/>
              <a:t> </a:t>
            </a:r>
            <a:r>
              <a:rPr lang="ru-RU" dirty="0" err="1"/>
              <a:t>присвячений</a:t>
            </a:r>
            <a:r>
              <a:rPr lang="ru-RU" dirty="0"/>
              <a:t> </a:t>
            </a:r>
            <a:r>
              <a:rPr lang="ru-RU" dirty="0" err="1"/>
              <a:t>хоробрості</a:t>
            </a:r>
            <a:r>
              <a:rPr lang="ru-RU" dirty="0"/>
              <a:t> і </a:t>
            </a:r>
            <a:r>
              <a:rPr lang="ru-RU" dirty="0" err="1"/>
              <a:t>самопожертви</a:t>
            </a:r>
            <a:r>
              <a:rPr lang="ru-RU" dirty="0"/>
              <a:t>, </a:t>
            </a:r>
            <a:r>
              <a:rPr lang="ru-RU" dirty="0" err="1"/>
              <a:t>білий</a:t>
            </a:r>
            <a:r>
              <a:rPr lang="ru-RU" dirty="0"/>
              <a:t> - </a:t>
            </a:r>
            <a:r>
              <a:rPr lang="ru-RU" dirty="0" err="1"/>
              <a:t>правдивості</a:t>
            </a:r>
            <a:r>
              <a:rPr lang="ru-RU" dirty="0"/>
              <a:t> і </a:t>
            </a:r>
            <a:r>
              <a:rPr lang="ru-RU" dirty="0" err="1"/>
              <a:t>миролюбства</a:t>
            </a:r>
            <a:r>
              <a:rPr lang="ru-RU" dirty="0"/>
              <a:t>, а </a:t>
            </a:r>
            <a:r>
              <a:rPr lang="ru-RU" dirty="0" err="1"/>
              <a:t>зелений</a:t>
            </a:r>
            <a:r>
              <a:rPr lang="ru-RU" dirty="0"/>
              <a:t> </a:t>
            </a:r>
            <a:r>
              <a:rPr lang="ru-RU" dirty="0" err="1"/>
              <a:t>колір</a:t>
            </a:r>
            <a:r>
              <a:rPr lang="ru-RU" dirty="0"/>
              <a:t> </a:t>
            </a:r>
            <a:r>
              <a:rPr lang="ru-RU" dirty="0" err="1"/>
              <a:t>символізує</a:t>
            </a:r>
            <a:r>
              <a:rPr lang="ru-RU" dirty="0"/>
              <a:t> </a:t>
            </a:r>
            <a:r>
              <a:rPr lang="ru-RU" dirty="0" err="1"/>
              <a:t>вірність</a:t>
            </a:r>
            <a:r>
              <a:rPr lang="ru-RU" dirty="0"/>
              <a:t>, </a:t>
            </a:r>
            <a:r>
              <a:rPr lang="ru-RU" dirty="0" err="1"/>
              <a:t>родючість</a:t>
            </a:r>
            <a:r>
              <a:rPr lang="ru-RU" dirty="0"/>
              <a:t> і благородство. </a:t>
            </a:r>
            <a:r>
              <a:rPr lang="ru-RU" dirty="0" err="1"/>
              <a:t>Раніше</a:t>
            </a:r>
            <a:r>
              <a:rPr lang="ru-RU" dirty="0"/>
              <a:t> </a:t>
            </a:r>
            <a:r>
              <a:rPr lang="ru-RU" dirty="0" err="1"/>
              <a:t>посередині</a:t>
            </a:r>
            <a:r>
              <a:rPr lang="ru-RU" dirty="0"/>
              <a:t> </a:t>
            </a:r>
            <a:r>
              <a:rPr lang="ru-RU" dirty="0" err="1"/>
              <a:t>білої</a:t>
            </a:r>
            <a:r>
              <a:rPr lang="ru-RU" dirty="0"/>
              <a:t> </a:t>
            </a:r>
            <a:r>
              <a:rPr lang="ru-RU" dirty="0" err="1"/>
              <a:t>смуги</a:t>
            </a:r>
            <a:r>
              <a:rPr lang="ru-RU" dirty="0"/>
              <a:t> </a:t>
            </a:r>
            <a:r>
              <a:rPr lang="ru-RU" dirty="0" err="1"/>
              <a:t>зображували</a:t>
            </a:r>
            <a:r>
              <a:rPr lang="ru-RU" dirty="0"/>
              <a:t> </a:t>
            </a:r>
            <a:r>
              <a:rPr lang="ru-RU" dirty="0" err="1"/>
              <a:t>емблему</a:t>
            </a:r>
            <a:r>
              <a:rPr lang="ru-RU" dirty="0"/>
              <a:t> з колесом прядки, але коли </a:t>
            </a:r>
            <a:r>
              <a:rPr lang="ru-RU" dirty="0" err="1"/>
              <a:t>Індія</a:t>
            </a:r>
            <a:r>
              <a:rPr lang="ru-RU" dirty="0"/>
              <a:t> </a:t>
            </a:r>
            <a:r>
              <a:rPr lang="ru-RU" dirty="0" err="1"/>
              <a:t>здобула</a:t>
            </a:r>
            <a:r>
              <a:rPr lang="ru-RU" dirty="0"/>
              <a:t> </a:t>
            </a:r>
            <a:r>
              <a:rPr lang="ru-RU" dirty="0" err="1"/>
              <a:t>незалежність</a:t>
            </a:r>
            <a:r>
              <a:rPr lang="ru-RU" dirty="0"/>
              <a:t>, </a:t>
            </a:r>
            <a:r>
              <a:rPr lang="ru-RU" dirty="0" err="1"/>
              <a:t>буддистська</a:t>
            </a:r>
            <a:r>
              <a:rPr lang="ru-RU" dirty="0"/>
              <a:t> «дхарма </a:t>
            </a:r>
            <a:r>
              <a:rPr lang="ru-RU" dirty="0" err="1"/>
              <a:t>чакра</a:t>
            </a:r>
            <a:r>
              <a:rPr lang="ru-RU" dirty="0"/>
              <a:t>» </a:t>
            </a:r>
            <a:r>
              <a:rPr lang="ru-RU" dirty="0" err="1"/>
              <a:t>або</a:t>
            </a:r>
            <a:r>
              <a:rPr lang="ru-RU" dirty="0"/>
              <a:t> колесо </a:t>
            </a:r>
            <a:r>
              <a:rPr lang="ru-RU" dirty="0" err="1"/>
              <a:t>життя</a:t>
            </a:r>
            <a:r>
              <a:rPr lang="ru-RU" dirty="0"/>
              <a:t> </a:t>
            </a:r>
            <a:r>
              <a:rPr lang="ru-RU" dirty="0" err="1"/>
              <a:t>замінило</a:t>
            </a:r>
            <a:r>
              <a:rPr lang="ru-RU" dirty="0"/>
              <a:t> </a:t>
            </a:r>
            <a:r>
              <a:rPr lang="ru-RU" dirty="0" err="1"/>
              <a:t>старий</a:t>
            </a:r>
            <a:r>
              <a:rPr lang="ru-RU" dirty="0"/>
              <a:t> символ.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636911"/>
            <a:ext cx="3384376" cy="225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6781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ipple dir="l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7784" y="260648"/>
            <a:ext cx="4392488" cy="1138138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uk-UA" sz="7200" dirty="0" smtClean="0"/>
              <a:t>Герб</a:t>
            </a:r>
            <a:endParaRPr lang="ru-RU" sz="7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00808"/>
            <a:ext cx="4474840" cy="4425355"/>
          </a:xfrm>
        </p:spPr>
        <p:txBody>
          <a:bodyPr/>
          <a:lstStyle/>
          <a:p>
            <a:r>
              <a:rPr lang="ru-RU" sz="3200" dirty="0" err="1"/>
              <a:t>Прийнято</a:t>
            </a:r>
            <a:r>
              <a:rPr lang="ru-RU" sz="3200" dirty="0"/>
              <a:t> 26 </a:t>
            </a:r>
            <a:r>
              <a:rPr lang="ru-RU" sz="3200" dirty="0" err="1"/>
              <a:t>січня</a:t>
            </a:r>
            <a:r>
              <a:rPr lang="ru-RU" sz="3200" dirty="0"/>
              <a:t> 1950 р. </a:t>
            </a:r>
            <a:r>
              <a:rPr lang="ru-RU" sz="3200" dirty="0" err="1"/>
              <a:t>Під</a:t>
            </a:r>
            <a:r>
              <a:rPr lang="ru-RU" sz="3200" dirty="0"/>
              <a:t> </a:t>
            </a:r>
            <a:r>
              <a:rPr lang="ru-RU" sz="3200" dirty="0" err="1"/>
              <a:t>капітеллю</a:t>
            </a:r>
            <a:r>
              <a:rPr lang="ru-RU" sz="3200" dirty="0"/>
              <a:t> шрифтом </a:t>
            </a:r>
            <a:r>
              <a:rPr lang="ru-RU" sz="3200" dirty="0" err="1"/>
              <a:t>написані</a:t>
            </a:r>
            <a:r>
              <a:rPr lang="ru-RU" sz="3200" dirty="0"/>
              <a:t> слова «</a:t>
            </a:r>
            <a:r>
              <a:rPr lang="ru-RU" sz="3200" dirty="0" err="1"/>
              <a:t>Сатьямева</a:t>
            </a:r>
            <a:r>
              <a:rPr lang="ru-RU" sz="3200" dirty="0"/>
              <a:t> </a:t>
            </a:r>
            <a:r>
              <a:rPr lang="ru-RU" sz="3200" dirty="0" err="1"/>
              <a:t>Джаяте</a:t>
            </a:r>
            <a:r>
              <a:rPr lang="ru-RU" sz="3200" dirty="0"/>
              <a:t>», </a:t>
            </a:r>
            <a:r>
              <a:rPr lang="ru-RU" sz="3200" dirty="0" err="1"/>
              <a:t>що</a:t>
            </a:r>
            <a:r>
              <a:rPr lang="ru-RU" sz="3200" dirty="0"/>
              <a:t> </a:t>
            </a:r>
            <a:r>
              <a:rPr lang="ru-RU" sz="3200" dirty="0" err="1"/>
              <a:t>означають</a:t>
            </a:r>
            <a:r>
              <a:rPr lang="ru-RU" sz="3200" dirty="0"/>
              <a:t> «</a:t>
            </a:r>
            <a:r>
              <a:rPr lang="ru-RU" sz="3200" dirty="0" err="1"/>
              <a:t>Тільки</a:t>
            </a:r>
            <a:r>
              <a:rPr lang="ru-RU" sz="3200" dirty="0"/>
              <a:t> </a:t>
            </a:r>
            <a:r>
              <a:rPr lang="ru-RU" sz="3200" dirty="0" err="1"/>
              <a:t>істина</a:t>
            </a:r>
            <a:r>
              <a:rPr lang="ru-RU" sz="3200" dirty="0"/>
              <a:t> </a:t>
            </a:r>
            <a:r>
              <a:rPr lang="ru-RU" sz="3200" dirty="0" err="1"/>
              <a:t>переможе</a:t>
            </a:r>
            <a:r>
              <a:rPr lang="ru-RU" sz="3200" dirty="0"/>
              <a:t>».</a:t>
            </a:r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405711"/>
            <a:ext cx="3095179" cy="4795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7908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ipple dir="l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" y="318423"/>
            <a:ext cx="5179117" cy="6206921"/>
          </a:xfrm>
        </p:spPr>
        <p:txBody>
          <a:bodyPr>
            <a:normAutofit fontScale="85000" lnSpcReduction="10000"/>
          </a:bodyPr>
          <a:lstStyle/>
          <a:p>
            <a:r>
              <a:rPr lang="ru-RU" dirty="0" err="1" smtClean="0"/>
              <a:t>Бенгальський</a:t>
            </a:r>
            <a:r>
              <a:rPr lang="ru-RU" dirty="0" smtClean="0"/>
              <a:t> </a:t>
            </a:r>
            <a:r>
              <a:rPr lang="ru-RU" dirty="0"/>
              <a:t>тигр </a:t>
            </a:r>
            <a:r>
              <a:rPr lang="ru-RU" dirty="0" err="1"/>
              <a:t>завжди</a:t>
            </a:r>
            <a:r>
              <a:rPr lang="ru-RU" dirty="0"/>
              <a:t> </a:t>
            </a:r>
            <a:r>
              <a:rPr lang="ru-RU" dirty="0" err="1"/>
              <a:t>був</a:t>
            </a:r>
            <a:r>
              <a:rPr lang="ru-RU" dirty="0"/>
              <a:t> </a:t>
            </a:r>
            <a:r>
              <a:rPr lang="ru-RU" dirty="0" err="1"/>
              <a:t>національним</a:t>
            </a:r>
            <a:r>
              <a:rPr lang="ru-RU" dirty="0"/>
              <a:t> символом </a:t>
            </a:r>
            <a:r>
              <a:rPr lang="ru-RU" dirty="0" err="1"/>
              <a:t>Індії</a:t>
            </a:r>
            <a:r>
              <a:rPr lang="ru-RU" dirty="0"/>
              <a:t>, і колись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зустрічався</a:t>
            </a:r>
            <a:r>
              <a:rPr lang="ru-RU" dirty="0"/>
              <a:t> практично по </a:t>
            </a:r>
            <a:r>
              <a:rPr lang="ru-RU" dirty="0" err="1"/>
              <a:t>всій</a:t>
            </a:r>
            <a:r>
              <a:rPr lang="ru-RU" dirty="0"/>
              <a:t> </a:t>
            </a:r>
            <a:r>
              <a:rPr lang="ru-RU" dirty="0" err="1"/>
              <a:t>країні</a:t>
            </a:r>
            <a:r>
              <a:rPr lang="ru-RU" dirty="0"/>
              <a:t>. У </a:t>
            </a:r>
            <a:r>
              <a:rPr lang="ru-RU" dirty="0" err="1"/>
              <a:t>наші</a:t>
            </a:r>
            <a:r>
              <a:rPr lang="ru-RU" dirty="0"/>
              <a:t> </a:t>
            </a:r>
            <a:r>
              <a:rPr lang="ru-RU" dirty="0" err="1"/>
              <a:t>дні</a:t>
            </a:r>
            <a:r>
              <a:rPr lang="ru-RU" dirty="0"/>
              <a:t> на </a:t>
            </a:r>
            <a:r>
              <a:rPr lang="ru-RU" dirty="0" err="1"/>
              <a:t>волі</a:t>
            </a:r>
            <a:r>
              <a:rPr lang="ru-RU" dirty="0"/>
              <a:t> в джунглях </a:t>
            </a:r>
            <a:r>
              <a:rPr lang="ru-RU" dirty="0" err="1"/>
              <a:t>Індії</a:t>
            </a:r>
            <a:r>
              <a:rPr lang="ru-RU" dirty="0"/>
              <a:t> </a:t>
            </a:r>
            <a:r>
              <a:rPr lang="ru-RU" dirty="0" err="1"/>
              <a:t>живе</a:t>
            </a:r>
            <a:r>
              <a:rPr lang="ru-RU" dirty="0"/>
              <a:t> не </a:t>
            </a:r>
            <a:r>
              <a:rPr lang="ru-RU" dirty="0" err="1"/>
              <a:t>більше</a:t>
            </a:r>
            <a:r>
              <a:rPr lang="ru-RU" dirty="0"/>
              <a:t> 4 </a:t>
            </a:r>
            <a:r>
              <a:rPr lang="ru-RU" dirty="0" err="1"/>
              <a:t>тисяч</a:t>
            </a:r>
            <a:r>
              <a:rPr lang="ru-RU" dirty="0"/>
              <a:t> </a:t>
            </a:r>
            <a:r>
              <a:rPr lang="ru-RU" dirty="0" err="1"/>
              <a:t>особин</a:t>
            </a:r>
            <a:r>
              <a:rPr lang="ru-RU" dirty="0"/>
              <a:t> </a:t>
            </a:r>
            <a:r>
              <a:rPr lang="ru-RU" dirty="0" err="1"/>
              <a:t>цієї</a:t>
            </a:r>
            <a:r>
              <a:rPr lang="ru-RU" dirty="0"/>
              <a:t> </a:t>
            </a:r>
            <a:r>
              <a:rPr lang="ru-RU" dirty="0" err="1"/>
              <a:t>тварини</a:t>
            </a:r>
            <a:r>
              <a:rPr lang="ru-RU" dirty="0"/>
              <a:t>.</a:t>
            </a:r>
            <a:endParaRPr lang="ru-RU" dirty="0" smtClean="0"/>
          </a:p>
          <a:p>
            <a:endParaRPr lang="uk-UA" dirty="0" smtClean="0"/>
          </a:p>
          <a:p>
            <a:r>
              <a:rPr lang="uk-UA" dirty="0"/>
              <a:t>Національна квітка Індії –</a:t>
            </a:r>
            <a:r>
              <a:rPr lang="uk-UA" dirty="0" smtClean="0"/>
              <a:t>лотос. З </a:t>
            </a:r>
            <a:r>
              <a:rPr lang="uk-UA" dirty="0"/>
              <a:t>незапам’ятних часів вона являється щасливим символом  індійської культури.</a:t>
            </a:r>
          </a:p>
          <a:p>
            <a:endParaRPr lang="uk-UA" dirty="0" smtClean="0"/>
          </a:p>
          <a:p>
            <a:endParaRPr lang="uk-UA" dirty="0" smtClean="0"/>
          </a:p>
          <a:p>
            <a:r>
              <a:rPr lang="uk-UA" dirty="0" smtClean="0"/>
              <a:t>Національний фрукт – манго.</a:t>
            </a:r>
          </a:p>
          <a:p>
            <a:endParaRPr lang="uk-UA" dirty="0" smtClean="0"/>
          </a:p>
          <a:p>
            <a:endParaRPr lang="uk-UA" dirty="0" smtClean="0"/>
          </a:p>
          <a:p>
            <a:r>
              <a:rPr lang="ru-RU" dirty="0" err="1" smtClean="0"/>
              <a:t>Національний</a:t>
            </a:r>
            <a:r>
              <a:rPr lang="ru-RU" dirty="0" smtClean="0"/>
              <a:t> птах - </a:t>
            </a:r>
            <a:r>
              <a:rPr lang="ru-RU" dirty="0" err="1" smtClean="0"/>
              <a:t>павич</a:t>
            </a:r>
            <a:r>
              <a:rPr lang="ru-RU" dirty="0" smtClean="0"/>
              <a:t>. Люди </a:t>
            </a:r>
            <a:r>
              <a:rPr lang="ru-RU" dirty="0" err="1" smtClean="0"/>
              <a:t>оберігають</a:t>
            </a:r>
            <a:r>
              <a:rPr lang="ru-RU" dirty="0" smtClean="0"/>
              <a:t> </a:t>
            </a:r>
            <a:r>
              <a:rPr lang="ru-RU" dirty="0" err="1" smtClean="0"/>
              <a:t>павичів,керуючись</a:t>
            </a:r>
            <a:r>
              <a:rPr lang="ru-RU" dirty="0" smtClean="0"/>
              <a:t> </a:t>
            </a:r>
            <a:r>
              <a:rPr lang="ru-RU" dirty="0" err="1" smtClean="0"/>
              <a:t>релігійними</a:t>
            </a:r>
            <a:r>
              <a:rPr lang="ru-RU" dirty="0" smtClean="0"/>
              <a:t> і </a:t>
            </a:r>
            <a:r>
              <a:rPr lang="ru-RU" dirty="0" err="1" smtClean="0"/>
              <a:t>сентиментальними</a:t>
            </a:r>
            <a:r>
              <a:rPr lang="ru-RU" dirty="0" smtClean="0"/>
              <a:t> </a:t>
            </a:r>
            <a:r>
              <a:rPr lang="ru-RU" dirty="0" err="1" smtClean="0"/>
              <a:t>покликаннями.Павлін</a:t>
            </a:r>
            <a:r>
              <a:rPr lang="ru-RU" dirty="0" smtClean="0"/>
              <a:t> </a:t>
            </a:r>
            <a:r>
              <a:rPr lang="ru-RU" dirty="0" err="1" smtClean="0"/>
              <a:t>охороняється</a:t>
            </a:r>
            <a:r>
              <a:rPr lang="ru-RU" dirty="0" smtClean="0"/>
              <a:t> «Законом про </a:t>
            </a:r>
            <a:r>
              <a:rPr lang="ru-RU" dirty="0" err="1" smtClean="0"/>
              <a:t>охорону</a:t>
            </a:r>
            <a:r>
              <a:rPr lang="ru-RU" dirty="0" smtClean="0"/>
              <a:t> </a:t>
            </a:r>
            <a:r>
              <a:rPr lang="ru-RU" dirty="0" err="1" smtClean="0"/>
              <a:t>дикої</a:t>
            </a:r>
            <a:r>
              <a:rPr lang="ru-RU" dirty="0" smtClean="0"/>
              <a:t> </a:t>
            </a:r>
            <a:r>
              <a:rPr lang="ru-RU" dirty="0" err="1" smtClean="0"/>
              <a:t>природи</a:t>
            </a:r>
            <a:r>
              <a:rPr lang="ru-RU" dirty="0" smtClean="0"/>
              <a:t>» 1972р.</a:t>
            </a:r>
          </a:p>
          <a:p>
            <a:endParaRPr lang="ru-RU" dirty="0" smtClean="0"/>
          </a:p>
          <a:p>
            <a:endParaRPr lang="uk-UA" dirty="0" smtClean="0"/>
          </a:p>
          <a:p>
            <a:endParaRPr lang="uk-UA" dirty="0" smtClean="0"/>
          </a:p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117" y="318423"/>
            <a:ext cx="1800200" cy="2100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628800"/>
            <a:ext cx="2723563" cy="2123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435" y="4509120"/>
            <a:ext cx="3088636" cy="2173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510" y="2852936"/>
            <a:ext cx="2524811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5823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ipple dir="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548680"/>
            <a:ext cx="4680520" cy="5832648"/>
          </a:xfrm>
        </p:spPr>
        <p:txBody>
          <a:bodyPr/>
          <a:lstStyle/>
          <a:p>
            <a:r>
              <a:rPr lang="ru-RU" dirty="0" smtClean="0"/>
              <a:t> </a:t>
            </a:r>
            <a:r>
              <a:rPr lang="ru-RU" sz="2800" dirty="0" err="1"/>
              <a:t>Корови</a:t>
            </a:r>
            <a:r>
              <a:rPr lang="ru-RU" sz="2800" dirty="0"/>
              <a:t> </a:t>
            </a:r>
            <a:r>
              <a:rPr lang="ru-RU" sz="2800" dirty="0" err="1"/>
              <a:t>вільно</a:t>
            </a:r>
            <a:r>
              <a:rPr lang="ru-RU" sz="2800" dirty="0"/>
              <a:t> </a:t>
            </a:r>
            <a:r>
              <a:rPr lang="ru-RU" sz="2800" dirty="0" err="1"/>
              <a:t>прогулюються</a:t>
            </a:r>
            <a:r>
              <a:rPr lang="ru-RU" sz="2800" dirty="0"/>
              <a:t> по </a:t>
            </a:r>
            <a:r>
              <a:rPr lang="ru-RU" sz="2800" dirty="0" err="1"/>
              <a:t>вулицях</a:t>
            </a:r>
            <a:r>
              <a:rPr lang="ru-RU" sz="2800" dirty="0"/>
              <a:t> </a:t>
            </a:r>
            <a:r>
              <a:rPr lang="ru-RU" sz="2800" dirty="0" err="1"/>
              <a:t>індійських</a:t>
            </a:r>
            <a:r>
              <a:rPr lang="ru-RU" sz="2800" dirty="0"/>
              <a:t> </a:t>
            </a:r>
            <a:r>
              <a:rPr lang="ru-RU" sz="2800" dirty="0" err="1"/>
              <a:t>міст</a:t>
            </a:r>
            <a:r>
              <a:rPr lang="ru-RU" sz="2800" dirty="0"/>
              <a:t>. Вони </a:t>
            </a:r>
            <a:r>
              <a:rPr lang="ru-RU" sz="2800" dirty="0" err="1"/>
              <a:t>вважаються</a:t>
            </a:r>
            <a:r>
              <a:rPr lang="ru-RU" sz="2800" dirty="0"/>
              <a:t> тут </a:t>
            </a:r>
            <a:r>
              <a:rPr lang="ru-RU" sz="2800" dirty="0" err="1"/>
              <a:t>священними</a:t>
            </a:r>
            <a:r>
              <a:rPr lang="ru-RU" sz="2800" dirty="0"/>
              <a:t> і часто </a:t>
            </a:r>
            <a:r>
              <a:rPr lang="ru-RU" sz="2800" dirty="0" err="1"/>
              <a:t>носять</a:t>
            </a:r>
            <a:r>
              <a:rPr lang="ru-RU" sz="2800" dirty="0"/>
              <a:t> «</a:t>
            </a:r>
            <a:r>
              <a:rPr lang="ru-RU" sz="2800" dirty="0" err="1"/>
              <a:t>Тілак</a:t>
            </a:r>
            <a:r>
              <a:rPr lang="ru-RU" sz="2800" dirty="0"/>
              <a:t>», символ </a:t>
            </a:r>
            <a:r>
              <a:rPr lang="ru-RU" sz="2800" dirty="0" err="1"/>
              <a:t>удачі</a:t>
            </a:r>
            <a:r>
              <a:rPr lang="ru-RU" sz="2800" dirty="0"/>
              <a:t> у </a:t>
            </a:r>
            <a:r>
              <a:rPr lang="ru-RU" sz="2800" dirty="0" err="1"/>
              <a:t>індуїстів</a:t>
            </a:r>
            <a:r>
              <a:rPr lang="ru-RU" sz="2800" dirty="0"/>
              <a:t>. </a:t>
            </a:r>
            <a:r>
              <a:rPr lang="ru-RU" sz="2800" dirty="0" err="1"/>
              <a:t>Корови</a:t>
            </a:r>
            <a:r>
              <a:rPr lang="ru-RU" sz="2800" dirty="0"/>
              <a:t> </a:t>
            </a:r>
            <a:r>
              <a:rPr lang="ru-RU" sz="2800" dirty="0" err="1"/>
              <a:t>вважаються</a:t>
            </a:r>
            <a:r>
              <a:rPr lang="ru-RU" sz="2800" dirty="0"/>
              <a:t> одними з семи </a:t>
            </a:r>
            <a:r>
              <a:rPr lang="ru-RU" sz="2800" dirty="0" err="1"/>
              <a:t>прабатьків</a:t>
            </a:r>
            <a:r>
              <a:rPr lang="ru-RU" sz="2800" dirty="0"/>
              <a:t> </a:t>
            </a:r>
            <a:r>
              <a:rPr lang="ru-RU" sz="2800" dirty="0" err="1"/>
              <a:t>людства</a:t>
            </a:r>
            <a:r>
              <a:rPr lang="ru-RU" sz="2800" dirty="0"/>
              <a:t>, та як </a:t>
            </a:r>
            <a:r>
              <a:rPr lang="ru-RU" sz="2800" dirty="0" err="1"/>
              <a:t>від</a:t>
            </a:r>
            <a:r>
              <a:rPr lang="ru-RU" sz="2800" dirty="0"/>
              <a:t> них </a:t>
            </a:r>
            <a:r>
              <a:rPr lang="ru-RU" sz="2800" dirty="0" err="1"/>
              <a:t>можна</a:t>
            </a:r>
            <a:r>
              <a:rPr lang="ru-RU" sz="2800" dirty="0"/>
              <a:t> </a:t>
            </a:r>
            <a:r>
              <a:rPr lang="ru-RU" sz="2800" dirty="0" err="1"/>
              <a:t>отримувати</a:t>
            </a:r>
            <a:r>
              <a:rPr lang="ru-RU" sz="2800" dirty="0"/>
              <a:t> молоко, так само як і </a:t>
            </a:r>
            <a:r>
              <a:rPr lang="ru-RU" sz="2800" dirty="0" err="1"/>
              <a:t>від</a:t>
            </a:r>
            <a:r>
              <a:rPr lang="ru-RU" sz="2800" dirty="0"/>
              <a:t> </a:t>
            </a:r>
            <a:r>
              <a:rPr lang="ru-RU" sz="2800" dirty="0" err="1"/>
              <a:t>рідної</a:t>
            </a:r>
            <a:r>
              <a:rPr lang="ru-RU" sz="2800" dirty="0"/>
              <a:t> </a:t>
            </a:r>
            <a:r>
              <a:rPr lang="ru-RU" sz="2800" dirty="0" err="1"/>
              <a:t>матері</a:t>
            </a:r>
            <a:r>
              <a:rPr lang="ru-RU" sz="2800" dirty="0"/>
              <a:t>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548680"/>
            <a:ext cx="3937620" cy="2625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021" y="3429000"/>
            <a:ext cx="3095625" cy="309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6908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04664"/>
            <a:ext cx="8280920" cy="6210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303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48680"/>
            <a:ext cx="8705655" cy="576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460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dir="u"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4800" dirty="0" err="1"/>
              <a:t>Природні</a:t>
            </a:r>
            <a:r>
              <a:rPr lang="ru-RU" sz="4800" dirty="0"/>
              <a:t> </a:t>
            </a:r>
            <a:r>
              <a:rPr lang="ru-RU" sz="4800" dirty="0" err="1"/>
              <a:t>умови</a:t>
            </a:r>
            <a:r>
              <a:rPr lang="ru-RU" sz="4800" dirty="0"/>
              <a:t> та </a:t>
            </a:r>
            <a:r>
              <a:rPr lang="ru-RU" sz="4800" dirty="0" err="1"/>
              <a:t>ресурси</a:t>
            </a:r>
            <a:endParaRPr lang="ru-RU" sz="48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1268760"/>
            <a:ext cx="4392488" cy="5400600"/>
          </a:xfrm>
        </p:spPr>
        <p:txBody>
          <a:bodyPr>
            <a:normAutofit fontScale="25000" lnSpcReduction="20000"/>
          </a:bodyPr>
          <a:lstStyle/>
          <a:p>
            <a:r>
              <a:rPr lang="ru-RU" sz="7200" dirty="0">
                <a:latin typeface="Cambria Math" pitchFamily="18" charset="0"/>
                <a:ea typeface="Cambria Math" pitchFamily="18" charset="0"/>
              </a:rPr>
              <a:t>Природа </a:t>
            </a:r>
            <a:r>
              <a:rPr lang="ru-RU" sz="7200" dirty="0" err="1">
                <a:latin typeface="Cambria Math" pitchFamily="18" charset="0"/>
                <a:ea typeface="Cambria Math" pitchFamily="18" charset="0"/>
              </a:rPr>
              <a:t>Індії</a:t>
            </a:r>
            <a:r>
              <a:rPr lang="ru-RU" sz="7200" dirty="0">
                <a:latin typeface="Cambria Math" pitchFamily="18" charset="0"/>
                <a:ea typeface="Cambria Math" pitchFamily="18" charset="0"/>
              </a:rPr>
              <a:t> </a:t>
            </a:r>
            <a:r>
              <a:rPr lang="ru-RU" sz="7200" dirty="0" err="1">
                <a:latin typeface="Cambria Math" pitchFamily="18" charset="0"/>
                <a:ea typeface="Cambria Math" pitchFamily="18" charset="0"/>
              </a:rPr>
              <a:t>мальовнича</a:t>
            </a:r>
            <a:r>
              <a:rPr lang="ru-RU" sz="7200" dirty="0">
                <a:latin typeface="Cambria Math" pitchFamily="18" charset="0"/>
                <a:ea typeface="Cambria Math" pitchFamily="18" charset="0"/>
              </a:rPr>
              <a:t> та </a:t>
            </a:r>
            <a:r>
              <a:rPr lang="ru-RU" sz="7200" dirty="0" err="1">
                <a:latin typeface="Cambria Math" pitchFamily="18" charset="0"/>
                <a:ea typeface="Cambria Math" pitchFamily="18" charset="0"/>
              </a:rPr>
              <a:t>різноманітна</a:t>
            </a:r>
            <a:r>
              <a:rPr lang="ru-RU" sz="7200" dirty="0" smtClean="0">
                <a:latin typeface="Cambria Math" pitchFamily="18" charset="0"/>
                <a:ea typeface="Cambria Math" pitchFamily="18" charset="0"/>
              </a:rPr>
              <a:t>.</a:t>
            </a:r>
          </a:p>
          <a:p>
            <a:pPr marL="0" indent="0">
              <a:buNone/>
            </a:pPr>
            <a:r>
              <a:rPr lang="ru-RU" sz="7200" dirty="0" smtClean="0">
                <a:latin typeface="Cambria Math" pitchFamily="18" charset="0"/>
                <a:ea typeface="Cambria Math" pitchFamily="18" charset="0"/>
              </a:rPr>
              <a:t> </a:t>
            </a:r>
            <a:endParaRPr lang="ru-RU" sz="7200" dirty="0">
              <a:latin typeface="Cambria Math" pitchFamily="18" charset="0"/>
              <a:ea typeface="Cambria Math" pitchFamily="18" charset="0"/>
            </a:endParaRPr>
          </a:p>
          <a:p>
            <a:r>
              <a:rPr lang="ru-RU" sz="7200" dirty="0">
                <a:latin typeface="Cambria Math" pitchFamily="18" charset="0"/>
                <a:ea typeface="Cambria Math" pitchFamily="18" charset="0"/>
              </a:rPr>
              <a:t>Тут </a:t>
            </a:r>
            <a:r>
              <a:rPr lang="ru-RU" sz="7200" dirty="0" err="1">
                <a:latin typeface="Cambria Math" pitchFamily="18" charset="0"/>
                <a:ea typeface="Cambria Math" pitchFamily="18" charset="0"/>
              </a:rPr>
              <a:t>розташовані</a:t>
            </a:r>
            <a:r>
              <a:rPr lang="ru-RU" sz="7200" dirty="0">
                <a:latin typeface="Cambria Math" pitchFamily="18" charset="0"/>
                <a:ea typeface="Cambria Math" pitchFamily="18" charset="0"/>
              </a:rPr>
              <a:t> </a:t>
            </a:r>
            <a:r>
              <a:rPr lang="ru-RU" sz="7200" dirty="0" err="1">
                <a:latin typeface="Cambria Math" pitchFamily="18" charset="0"/>
                <a:ea typeface="Cambria Math" pitchFamily="18" charset="0"/>
              </a:rPr>
              <a:t>найвищі</a:t>
            </a:r>
            <a:r>
              <a:rPr lang="ru-RU" sz="7200" dirty="0">
                <a:latin typeface="Cambria Math" pitchFamily="18" charset="0"/>
                <a:ea typeface="Cambria Math" pitchFamily="18" charset="0"/>
              </a:rPr>
              <a:t> гори </a:t>
            </a:r>
            <a:r>
              <a:rPr lang="ru-RU" sz="7200" dirty="0" err="1">
                <a:latin typeface="Cambria Math" pitchFamily="18" charset="0"/>
                <a:ea typeface="Cambria Math" pitchFamily="18" charset="0"/>
              </a:rPr>
              <a:t>світу</a:t>
            </a:r>
            <a:r>
              <a:rPr lang="ru-RU" sz="7200" dirty="0">
                <a:latin typeface="Cambria Math" pitchFamily="18" charset="0"/>
                <a:ea typeface="Cambria Math" pitchFamily="18" charset="0"/>
              </a:rPr>
              <a:t> </a:t>
            </a:r>
            <a:r>
              <a:rPr lang="ru-RU" sz="7200" dirty="0" err="1">
                <a:latin typeface="Cambria Math" pitchFamily="18" charset="0"/>
                <a:ea typeface="Cambria Math" pitchFamily="18" charset="0"/>
              </a:rPr>
              <a:t>Гімалаї</a:t>
            </a:r>
            <a:r>
              <a:rPr lang="ru-RU" sz="7200" dirty="0">
                <a:latin typeface="Cambria Math" pitchFamily="18" charset="0"/>
                <a:ea typeface="Cambria Math" pitchFamily="18" charset="0"/>
              </a:rPr>
              <a:t>, та </a:t>
            </a:r>
            <a:r>
              <a:rPr lang="ru-RU" sz="7200" dirty="0" err="1">
                <a:latin typeface="Cambria Math" pitchFamily="18" charset="0"/>
                <a:ea typeface="Cambria Math" pitchFamily="18" charset="0"/>
              </a:rPr>
              <a:t>Індо-Гангська</a:t>
            </a:r>
            <a:r>
              <a:rPr lang="ru-RU" sz="7200" dirty="0">
                <a:latin typeface="Cambria Math" pitchFamily="18" charset="0"/>
                <a:ea typeface="Cambria Math" pitchFamily="18" charset="0"/>
              </a:rPr>
              <a:t>  </a:t>
            </a:r>
            <a:r>
              <a:rPr lang="ru-RU" sz="7200" dirty="0" err="1">
                <a:latin typeface="Cambria Math" pitchFamily="18" charset="0"/>
                <a:ea typeface="Cambria Math" pitchFamily="18" charset="0"/>
              </a:rPr>
              <a:t>низовина</a:t>
            </a:r>
            <a:r>
              <a:rPr lang="ru-RU" sz="7200" dirty="0">
                <a:latin typeface="Cambria Math" pitchFamily="18" charset="0"/>
                <a:ea typeface="Cambria Math" pitchFamily="18" charset="0"/>
              </a:rPr>
              <a:t> (20%), та </a:t>
            </a:r>
            <a:r>
              <a:rPr lang="ru-RU" sz="7200" dirty="0" err="1">
                <a:latin typeface="Cambria Math" pitchFamily="18" charset="0"/>
                <a:ea typeface="Cambria Math" pitchFamily="18" charset="0"/>
              </a:rPr>
              <a:t>плоскогір’я</a:t>
            </a:r>
            <a:r>
              <a:rPr lang="ru-RU" sz="7200" dirty="0">
                <a:latin typeface="Cambria Math" pitchFamily="18" charset="0"/>
                <a:ea typeface="Cambria Math" pitchFamily="18" charset="0"/>
              </a:rPr>
              <a:t> Декан</a:t>
            </a:r>
            <a:r>
              <a:rPr lang="ru-RU" sz="7200" dirty="0" smtClean="0">
                <a:latin typeface="Cambria Math" pitchFamily="18" charset="0"/>
                <a:ea typeface="Cambria Math" pitchFamily="18" charset="0"/>
              </a:rPr>
              <a:t>.</a:t>
            </a:r>
          </a:p>
          <a:p>
            <a:pPr marL="0" indent="0">
              <a:buNone/>
            </a:pPr>
            <a:endParaRPr lang="ru-RU" sz="7200" dirty="0">
              <a:latin typeface="Cambria Math" pitchFamily="18" charset="0"/>
              <a:ea typeface="Cambria Math" pitchFamily="18" charset="0"/>
            </a:endParaRPr>
          </a:p>
          <a:p>
            <a:r>
              <a:rPr lang="ru-RU" sz="7200" dirty="0" err="1">
                <a:latin typeface="Cambria Math" pitchFamily="18" charset="0"/>
                <a:ea typeface="Cambria Math" pitchFamily="18" charset="0"/>
              </a:rPr>
              <a:t>Мінеральні</a:t>
            </a:r>
            <a:r>
              <a:rPr lang="ru-RU" sz="7200" dirty="0">
                <a:latin typeface="Cambria Math" pitchFamily="18" charset="0"/>
                <a:ea typeface="Cambria Math" pitchFamily="18" charset="0"/>
              </a:rPr>
              <a:t> </a:t>
            </a:r>
            <a:r>
              <a:rPr lang="ru-RU" sz="7200" dirty="0" err="1">
                <a:latin typeface="Cambria Math" pitchFamily="18" charset="0"/>
                <a:ea typeface="Cambria Math" pitchFamily="18" charset="0"/>
              </a:rPr>
              <a:t>ресурси</a:t>
            </a:r>
            <a:r>
              <a:rPr lang="ru-RU" sz="7200" dirty="0">
                <a:latin typeface="Cambria Math" pitchFamily="18" charset="0"/>
                <a:ea typeface="Cambria Math" pitchFamily="18" charset="0"/>
              </a:rPr>
              <a:t>: </a:t>
            </a:r>
            <a:r>
              <a:rPr lang="ru-RU" sz="7200" dirty="0" err="1">
                <a:latin typeface="Cambria Math" pitchFamily="18" charset="0"/>
                <a:ea typeface="Cambria Math" pitchFamily="18" charset="0"/>
              </a:rPr>
              <a:t>паливні</a:t>
            </a:r>
            <a:r>
              <a:rPr lang="ru-RU" sz="7200" dirty="0">
                <a:latin typeface="Cambria Math" pitchFamily="18" charset="0"/>
                <a:ea typeface="Cambria Math" pitchFamily="18" charset="0"/>
              </a:rPr>
              <a:t> – </a:t>
            </a:r>
            <a:r>
              <a:rPr lang="ru-RU" sz="7200" dirty="0" err="1">
                <a:latin typeface="Cambria Math" pitchFamily="18" charset="0"/>
                <a:ea typeface="Cambria Math" pitchFamily="18" charset="0"/>
              </a:rPr>
              <a:t>кам’яне</a:t>
            </a:r>
            <a:r>
              <a:rPr lang="ru-RU" sz="7200" dirty="0">
                <a:latin typeface="Cambria Math" pitchFamily="18" charset="0"/>
                <a:ea typeface="Cambria Math" pitchFamily="18" charset="0"/>
              </a:rPr>
              <a:t> </a:t>
            </a:r>
            <a:r>
              <a:rPr lang="ru-RU" sz="7200" dirty="0" err="1">
                <a:latin typeface="Cambria Math" pitchFamily="18" charset="0"/>
                <a:ea typeface="Cambria Math" pitchFamily="18" charset="0"/>
              </a:rPr>
              <a:t>вугілля</a:t>
            </a:r>
            <a:r>
              <a:rPr lang="ru-RU" sz="7200" dirty="0">
                <a:latin typeface="Cambria Math" pitchFamily="18" charset="0"/>
                <a:ea typeface="Cambria Math" pitchFamily="18" charset="0"/>
              </a:rPr>
              <a:t> (</a:t>
            </a:r>
            <a:r>
              <a:rPr lang="ru-RU" sz="7200" dirty="0" err="1">
                <a:latin typeface="Cambria Math" pitchFamily="18" charset="0"/>
                <a:ea typeface="Cambria Math" pitchFamily="18" charset="0"/>
              </a:rPr>
              <a:t>штати</a:t>
            </a:r>
            <a:r>
              <a:rPr lang="ru-RU" sz="7200" dirty="0">
                <a:latin typeface="Cambria Math" pitchFamily="18" charset="0"/>
                <a:ea typeface="Cambria Math" pitchFamily="18" charset="0"/>
              </a:rPr>
              <a:t> </a:t>
            </a:r>
            <a:r>
              <a:rPr lang="ru-RU" sz="7200" dirty="0" err="1">
                <a:latin typeface="Cambria Math" pitchFamily="18" charset="0"/>
                <a:ea typeface="Cambria Math" pitchFamily="18" charset="0"/>
              </a:rPr>
              <a:t>Біхар</a:t>
            </a:r>
            <a:r>
              <a:rPr lang="ru-RU" sz="7200" dirty="0">
                <a:latin typeface="Cambria Math" pitchFamily="18" charset="0"/>
                <a:ea typeface="Cambria Math" pitchFamily="18" charset="0"/>
              </a:rPr>
              <a:t>, </a:t>
            </a:r>
            <a:r>
              <a:rPr lang="ru-RU" sz="7200" dirty="0" err="1">
                <a:latin typeface="Cambria Math" pitchFamily="18" charset="0"/>
                <a:ea typeface="Cambria Math" pitchFamily="18" charset="0"/>
              </a:rPr>
              <a:t>Зх</a:t>
            </a:r>
            <a:r>
              <a:rPr lang="ru-RU" sz="7200" dirty="0">
                <a:latin typeface="Cambria Math" pitchFamily="18" charset="0"/>
                <a:ea typeface="Cambria Math" pitchFamily="18" charset="0"/>
              </a:rPr>
              <a:t>. </a:t>
            </a:r>
            <a:r>
              <a:rPr lang="ru-RU" sz="7200" dirty="0" err="1">
                <a:latin typeface="Cambria Math" pitchFamily="18" charset="0"/>
                <a:ea typeface="Cambria Math" pitchFamily="18" charset="0"/>
              </a:rPr>
              <a:t>Бенгалія</a:t>
            </a:r>
            <a:r>
              <a:rPr lang="ru-RU" sz="7200" dirty="0">
                <a:latin typeface="Cambria Math" pitchFamily="18" charset="0"/>
                <a:ea typeface="Cambria Math" pitchFamily="18" charset="0"/>
              </a:rPr>
              <a:t>), </a:t>
            </a:r>
            <a:r>
              <a:rPr lang="ru-RU" sz="7200" dirty="0" err="1">
                <a:latin typeface="Cambria Math" pitchFamily="18" charset="0"/>
                <a:ea typeface="Cambria Math" pitchFamily="18" charset="0"/>
              </a:rPr>
              <a:t>нафта</a:t>
            </a:r>
            <a:r>
              <a:rPr lang="ru-RU" sz="7200" dirty="0">
                <a:latin typeface="Cambria Math" pitchFamily="18" charset="0"/>
                <a:ea typeface="Cambria Math" pitchFamily="18" charset="0"/>
              </a:rPr>
              <a:t> та газ (</a:t>
            </a:r>
            <a:r>
              <a:rPr lang="ru-RU" sz="7200" dirty="0" err="1">
                <a:latin typeface="Cambria Math" pitchFamily="18" charset="0"/>
                <a:ea typeface="Cambria Math" pitchFamily="18" charset="0"/>
              </a:rPr>
              <a:t>пн-сх</a:t>
            </a:r>
            <a:r>
              <a:rPr lang="ru-RU" sz="7200" dirty="0">
                <a:latin typeface="Cambria Math" pitchFamily="18" charset="0"/>
                <a:ea typeface="Cambria Math" pitchFamily="18" charset="0"/>
              </a:rPr>
              <a:t>, </a:t>
            </a:r>
            <a:r>
              <a:rPr lang="ru-RU" sz="7200" dirty="0" err="1">
                <a:latin typeface="Cambria Math" pitchFamily="18" charset="0"/>
                <a:ea typeface="Cambria Math" pitchFamily="18" charset="0"/>
              </a:rPr>
              <a:t>пн-зх</a:t>
            </a:r>
            <a:r>
              <a:rPr lang="ru-RU" sz="7200" dirty="0">
                <a:latin typeface="Cambria Math" pitchFamily="18" charset="0"/>
                <a:ea typeface="Cambria Math" pitchFamily="18" charset="0"/>
              </a:rPr>
              <a:t>, на </a:t>
            </a:r>
            <a:r>
              <a:rPr lang="ru-RU" sz="7200" dirty="0" err="1">
                <a:latin typeface="Cambria Math" pitchFamily="18" charset="0"/>
                <a:ea typeface="Cambria Math" pitchFamily="18" charset="0"/>
              </a:rPr>
              <a:t>шельфі</a:t>
            </a:r>
            <a:r>
              <a:rPr lang="ru-RU" sz="7200" dirty="0">
                <a:latin typeface="Cambria Math" pitchFamily="18" charset="0"/>
                <a:ea typeface="Cambria Math" pitchFamily="18" charset="0"/>
              </a:rPr>
              <a:t>); </a:t>
            </a:r>
            <a:r>
              <a:rPr lang="ru-RU" sz="7200" dirty="0" err="1">
                <a:latin typeface="Cambria Math" pitchFamily="18" charset="0"/>
                <a:ea typeface="Cambria Math" pitchFamily="18" charset="0"/>
              </a:rPr>
              <a:t>рудні</a:t>
            </a:r>
            <a:r>
              <a:rPr lang="ru-RU" sz="7200" dirty="0">
                <a:latin typeface="Cambria Math" pitchFamily="18" charset="0"/>
                <a:ea typeface="Cambria Math" pitchFamily="18" charset="0"/>
              </a:rPr>
              <a:t> – </a:t>
            </a:r>
            <a:r>
              <a:rPr lang="ru-RU" sz="7200" dirty="0" err="1">
                <a:latin typeface="Cambria Math" pitchFamily="18" charset="0"/>
                <a:ea typeface="Cambria Math" pitchFamily="18" charset="0"/>
              </a:rPr>
              <a:t>залізна</a:t>
            </a:r>
            <a:r>
              <a:rPr lang="ru-RU" sz="7200" dirty="0">
                <a:latin typeface="Cambria Math" pitchFamily="18" charset="0"/>
                <a:ea typeface="Cambria Math" pitchFamily="18" charset="0"/>
              </a:rPr>
              <a:t> руда (</a:t>
            </a:r>
            <a:r>
              <a:rPr lang="ru-RU" sz="7200" dirty="0" err="1">
                <a:latin typeface="Cambria Math" pitchFamily="18" charset="0"/>
                <a:ea typeface="Cambria Math" pitchFamily="18" charset="0"/>
              </a:rPr>
              <a:t>Сх</a:t>
            </a:r>
            <a:r>
              <a:rPr lang="ru-RU" sz="7200" dirty="0">
                <a:latin typeface="Cambria Math" pitchFamily="18" charset="0"/>
                <a:ea typeface="Cambria Math" pitchFamily="18" charset="0"/>
              </a:rPr>
              <a:t>., </a:t>
            </a:r>
            <a:r>
              <a:rPr lang="ru-RU" sz="7200" dirty="0" err="1">
                <a:latin typeface="Cambria Math" pitchFamily="18" charset="0"/>
                <a:ea typeface="Cambria Math" pitchFamily="18" charset="0"/>
              </a:rPr>
              <a:t>Цн</a:t>
            </a:r>
            <a:r>
              <a:rPr lang="ru-RU" sz="7200" dirty="0">
                <a:latin typeface="Cambria Math" pitchFamily="18" charset="0"/>
                <a:ea typeface="Cambria Math" pitchFamily="18" charset="0"/>
              </a:rPr>
              <a:t>., </a:t>
            </a:r>
            <a:r>
              <a:rPr lang="ru-RU" sz="7200" dirty="0" err="1">
                <a:latin typeface="Cambria Math" pitchFamily="18" charset="0"/>
                <a:ea typeface="Cambria Math" pitchFamily="18" charset="0"/>
              </a:rPr>
              <a:t>Пд</a:t>
            </a:r>
            <a:r>
              <a:rPr lang="ru-RU" sz="7200" dirty="0">
                <a:latin typeface="Cambria Math" pitchFamily="18" charset="0"/>
                <a:ea typeface="Cambria Math" pitchFamily="18" charset="0"/>
              </a:rPr>
              <a:t>.), </a:t>
            </a:r>
            <a:r>
              <a:rPr lang="ru-RU" sz="7200" dirty="0" err="1">
                <a:latin typeface="Cambria Math" pitchFamily="18" charset="0"/>
                <a:ea typeface="Cambria Math" pitchFamily="18" charset="0"/>
              </a:rPr>
              <a:t>марганцева</a:t>
            </a:r>
            <a:r>
              <a:rPr lang="ru-RU" sz="7200" dirty="0">
                <a:latin typeface="Cambria Math" pitchFamily="18" charset="0"/>
                <a:ea typeface="Cambria Math" pitchFamily="18" charset="0"/>
              </a:rPr>
              <a:t> руда (</a:t>
            </a:r>
            <a:r>
              <a:rPr lang="ru-RU" sz="7200" dirty="0" err="1">
                <a:latin typeface="Cambria Math" pitchFamily="18" charset="0"/>
                <a:ea typeface="Cambria Math" pitchFamily="18" charset="0"/>
              </a:rPr>
              <a:t>Цн</a:t>
            </a:r>
            <a:r>
              <a:rPr lang="ru-RU" sz="7200" dirty="0">
                <a:latin typeface="Cambria Math" pitchFamily="18" charset="0"/>
                <a:ea typeface="Cambria Math" pitchFamily="18" charset="0"/>
              </a:rPr>
              <a:t>., </a:t>
            </a:r>
            <a:r>
              <a:rPr lang="ru-RU" sz="7200" dirty="0" err="1">
                <a:latin typeface="Cambria Math" pitchFamily="18" charset="0"/>
                <a:ea typeface="Cambria Math" pitchFamily="18" charset="0"/>
              </a:rPr>
              <a:t>Сх</a:t>
            </a:r>
            <a:r>
              <a:rPr lang="ru-RU" sz="7200" dirty="0">
                <a:latin typeface="Cambria Math" pitchFamily="18" charset="0"/>
                <a:ea typeface="Cambria Math" pitchFamily="18" charset="0"/>
              </a:rPr>
              <a:t>.), </a:t>
            </a:r>
            <a:r>
              <a:rPr lang="ru-RU" sz="7200" dirty="0" err="1">
                <a:latin typeface="Cambria Math" pitchFamily="18" charset="0"/>
                <a:ea typeface="Cambria Math" pitchFamily="18" charset="0"/>
              </a:rPr>
              <a:t>хромові</a:t>
            </a:r>
            <a:r>
              <a:rPr lang="ru-RU" sz="7200" dirty="0">
                <a:latin typeface="Cambria Math" pitchFamily="18" charset="0"/>
                <a:ea typeface="Cambria Math" pitchFamily="18" charset="0"/>
              </a:rPr>
              <a:t> </a:t>
            </a:r>
            <a:r>
              <a:rPr lang="ru-RU" sz="7200" dirty="0" err="1">
                <a:latin typeface="Cambria Math" pitchFamily="18" charset="0"/>
                <a:ea typeface="Cambria Math" pitchFamily="18" charset="0"/>
              </a:rPr>
              <a:t>руди</a:t>
            </a:r>
            <a:r>
              <a:rPr lang="ru-RU" sz="7200" dirty="0">
                <a:latin typeface="Cambria Math" pitchFamily="18" charset="0"/>
                <a:ea typeface="Cambria Math" pitchFamily="18" charset="0"/>
              </a:rPr>
              <a:t> (</a:t>
            </a:r>
            <a:r>
              <a:rPr lang="ru-RU" sz="7200" dirty="0" err="1">
                <a:latin typeface="Cambria Math" pitchFamily="18" charset="0"/>
                <a:ea typeface="Cambria Math" pitchFamily="18" charset="0"/>
              </a:rPr>
              <a:t>Сх</a:t>
            </a:r>
            <a:r>
              <a:rPr lang="ru-RU" sz="7200" dirty="0">
                <a:latin typeface="Cambria Math" pitchFamily="18" charset="0"/>
                <a:ea typeface="Cambria Math" pitchFamily="18" charset="0"/>
              </a:rPr>
              <a:t>., </a:t>
            </a:r>
            <a:r>
              <a:rPr lang="ru-RU" sz="7200" dirty="0" err="1">
                <a:latin typeface="Cambria Math" pitchFamily="18" charset="0"/>
                <a:ea typeface="Cambria Math" pitchFamily="18" charset="0"/>
              </a:rPr>
              <a:t>Пд</a:t>
            </a:r>
            <a:r>
              <a:rPr lang="ru-RU" sz="7200" dirty="0">
                <a:latin typeface="Cambria Math" pitchFamily="18" charset="0"/>
                <a:ea typeface="Cambria Math" pitchFamily="18" charset="0"/>
              </a:rPr>
              <a:t>.), </a:t>
            </a:r>
            <a:r>
              <a:rPr lang="ru-RU" sz="7200" dirty="0" err="1">
                <a:latin typeface="Cambria Math" pitchFamily="18" charset="0"/>
                <a:ea typeface="Cambria Math" pitchFamily="18" charset="0"/>
              </a:rPr>
              <a:t>Алюмінієві</a:t>
            </a:r>
            <a:r>
              <a:rPr lang="ru-RU" sz="7200" dirty="0">
                <a:latin typeface="Cambria Math" pitchFamily="18" charset="0"/>
                <a:ea typeface="Cambria Math" pitchFamily="18" charset="0"/>
              </a:rPr>
              <a:t> </a:t>
            </a:r>
            <a:r>
              <a:rPr lang="ru-RU" sz="7200" dirty="0" err="1">
                <a:latin typeface="Cambria Math" pitchFamily="18" charset="0"/>
                <a:ea typeface="Cambria Math" pitchFamily="18" charset="0"/>
              </a:rPr>
              <a:t>руди</a:t>
            </a:r>
            <a:r>
              <a:rPr lang="ru-RU" sz="7200" dirty="0">
                <a:latin typeface="Cambria Math" pitchFamily="18" charset="0"/>
                <a:ea typeface="Cambria Math" pitchFamily="18" charset="0"/>
              </a:rPr>
              <a:t> (</a:t>
            </a:r>
            <a:r>
              <a:rPr lang="ru-RU" sz="7200" dirty="0" err="1">
                <a:latin typeface="Cambria Math" pitchFamily="18" charset="0"/>
                <a:ea typeface="Cambria Math" pitchFamily="18" charset="0"/>
              </a:rPr>
              <a:t>Сх</a:t>
            </a:r>
            <a:r>
              <a:rPr lang="ru-RU" sz="7200" dirty="0">
                <a:latin typeface="Cambria Math" pitchFamily="18" charset="0"/>
                <a:ea typeface="Cambria Math" pitchFamily="18" charset="0"/>
              </a:rPr>
              <a:t>., </a:t>
            </a:r>
            <a:r>
              <a:rPr lang="ru-RU" sz="7200" dirty="0" err="1">
                <a:latin typeface="Cambria Math" pitchFamily="18" charset="0"/>
                <a:ea typeface="Cambria Math" pitchFamily="18" charset="0"/>
              </a:rPr>
              <a:t>Зх</a:t>
            </a:r>
            <a:r>
              <a:rPr lang="ru-RU" sz="7200" dirty="0">
                <a:latin typeface="Cambria Math" pitchFamily="18" charset="0"/>
                <a:ea typeface="Cambria Math" pitchFamily="18" charset="0"/>
              </a:rPr>
              <a:t>.), </a:t>
            </a:r>
            <a:r>
              <a:rPr lang="ru-RU" sz="7200" dirty="0" err="1">
                <a:latin typeface="Cambria Math" pitchFamily="18" charset="0"/>
                <a:ea typeface="Cambria Math" pitchFamily="18" charset="0"/>
              </a:rPr>
              <a:t>мідні</a:t>
            </a:r>
            <a:r>
              <a:rPr lang="ru-RU" sz="7200" dirty="0">
                <a:latin typeface="Cambria Math" pitchFamily="18" charset="0"/>
                <a:ea typeface="Cambria Math" pitchFamily="18" charset="0"/>
              </a:rPr>
              <a:t> та </a:t>
            </a:r>
            <a:r>
              <a:rPr lang="ru-RU" sz="7200" dirty="0" err="1">
                <a:latin typeface="Cambria Math" pitchFamily="18" charset="0"/>
                <a:ea typeface="Cambria Math" pitchFamily="18" charset="0"/>
              </a:rPr>
              <a:t>поліметалеві</a:t>
            </a:r>
            <a:r>
              <a:rPr lang="ru-RU" sz="7200" dirty="0">
                <a:latin typeface="Cambria Math" pitchFamily="18" charset="0"/>
                <a:ea typeface="Cambria Math" pitchFamily="18" charset="0"/>
              </a:rPr>
              <a:t> </a:t>
            </a:r>
            <a:r>
              <a:rPr lang="ru-RU" sz="7200" dirty="0" err="1">
                <a:latin typeface="Cambria Math" pitchFamily="18" charset="0"/>
                <a:ea typeface="Cambria Math" pitchFamily="18" charset="0"/>
              </a:rPr>
              <a:t>руди</a:t>
            </a:r>
            <a:r>
              <a:rPr lang="ru-RU" sz="7200" dirty="0">
                <a:latin typeface="Cambria Math" pitchFamily="18" charset="0"/>
                <a:ea typeface="Cambria Math" pitchFamily="18" charset="0"/>
              </a:rPr>
              <a:t> (</a:t>
            </a:r>
            <a:r>
              <a:rPr lang="ru-RU" sz="7200" dirty="0" err="1">
                <a:latin typeface="Cambria Math" pitchFamily="18" charset="0"/>
                <a:ea typeface="Cambria Math" pitchFamily="18" charset="0"/>
              </a:rPr>
              <a:t>Пн-зх</a:t>
            </a:r>
            <a:r>
              <a:rPr lang="ru-RU" sz="7200" dirty="0">
                <a:latin typeface="Cambria Math" pitchFamily="18" charset="0"/>
                <a:ea typeface="Cambria Math" pitchFamily="18" charset="0"/>
              </a:rPr>
              <a:t>, </a:t>
            </a:r>
            <a:r>
              <a:rPr lang="ru-RU" sz="7200" dirty="0" err="1">
                <a:latin typeface="Cambria Math" pitchFamily="18" charset="0"/>
                <a:ea typeface="Cambria Math" pitchFamily="18" charset="0"/>
              </a:rPr>
              <a:t>Сх</a:t>
            </a:r>
            <a:r>
              <a:rPr lang="ru-RU" sz="7200" dirty="0">
                <a:latin typeface="Cambria Math" pitchFamily="18" charset="0"/>
                <a:ea typeface="Cambria Math" pitchFamily="18" charset="0"/>
              </a:rPr>
              <a:t>.); </a:t>
            </a:r>
            <a:r>
              <a:rPr lang="ru-RU" sz="7200" dirty="0" err="1">
                <a:latin typeface="Cambria Math" pitchFamily="18" charset="0"/>
                <a:ea typeface="Cambria Math" pitchFamily="18" charset="0"/>
              </a:rPr>
              <a:t>нерудні</a:t>
            </a:r>
            <a:r>
              <a:rPr lang="ru-RU" sz="7200" dirty="0">
                <a:latin typeface="Cambria Math" pitchFamily="18" charset="0"/>
                <a:ea typeface="Cambria Math" pitchFamily="18" charset="0"/>
              </a:rPr>
              <a:t> – слюда (</a:t>
            </a:r>
            <a:r>
              <a:rPr lang="ru-RU" sz="7200" dirty="0" err="1">
                <a:latin typeface="Cambria Math" pitchFamily="18" charset="0"/>
                <a:ea typeface="Cambria Math" pitchFamily="18" charset="0"/>
              </a:rPr>
              <a:t>Сх</a:t>
            </a:r>
            <a:r>
              <a:rPr lang="ru-RU" sz="7200" dirty="0">
                <a:latin typeface="Cambria Math" pitchFamily="18" charset="0"/>
                <a:ea typeface="Cambria Math" pitchFamily="18" charset="0"/>
              </a:rPr>
              <a:t>., </a:t>
            </a:r>
            <a:r>
              <a:rPr lang="ru-RU" sz="7200" dirty="0" err="1">
                <a:latin typeface="Cambria Math" pitchFamily="18" charset="0"/>
                <a:ea typeface="Cambria Math" pitchFamily="18" charset="0"/>
              </a:rPr>
              <a:t>Зх</a:t>
            </a:r>
            <a:r>
              <a:rPr lang="ru-RU" sz="7200" dirty="0">
                <a:latin typeface="Cambria Math" pitchFamily="18" charset="0"/>
                <a:ea typeface="Cambria Math" pitchFamily="18" charset="0"/>
              </a:rPr>
              <a:t>.), </a:t>
            </a:r>
            <a:r>
              <a:rPr lang="ru-RU" sz="7200" dirty="0" err="1">
                <a:latin typeface="Cambria Math" pitchFamily="18" charset="0"/>
                <a:ea typeface="Cambria Math" pitchFamily="18" charset="0"/>
              </a:rPr>
              <a:t>графіт</a:t>
            </a:r>
            <a:r>
              <a:rPr lang="ru-RU" sz="7200" dirty="0">
                <a:latin typeface="Cambria Math" pitchFamily="18" charset="0"/>
                <a:ea typeface="Cambria Math" pitchFamily="18" charset="0"/>
              </a:rPr>
              <a:t> (</a:t>
            </a:r>
            <a:r>
              <a:rPr lang="ru-RU" sz="7200" dirty="0" err="1">
                <a:latin typeface="Cambria Math" pitchFamily="18" charset="0"/>
                <a:ea typeface="Cambria Math" pitchFamily="18" charset="0"/>
              </a:rPr>
              <a:t>Сх</a:t>
            </a:r>
            <a:r>
              <a:rPr lang="ru-RU" sz="7200" dirty="0">
                <a:latin typeface="Cambria Math" pitchFamily="18" charset="0"/>
                <a:ea typeface="Cambria Math" pitchFamily="18" charset="0"/>
              </a:rPr>
              <a:t>.), </a:t>
            </a:r>
            <a:r>
              <a:rPr lang="ru-RU" sz="7200" dirty="0" err="1">
                <a:latin typeface="Cambria Math" pitchFamily="18" charset="0"/>
                <a:ea typeface="Cambria Math" pitchFamily="18" charset="0"/>
              </a:rPr>
              <a:t>кам’яна</a:t>
            </a:r>
            <a:r>
              <a:rPr lang="ru-RU" sz="7200" dirty="0">
                <a:latin typeface="Cambria Math" pitchFamily="18" charset="0"/>
                <a:ea typeface="Cambria Math" pitchFamily="18" charset="0"/>
              </a:rPr>
              <a:t> </a:t>
            </a:r>
            <a:r>
              <a:rPr lang="ru-RU" sz="7200" dirty="0" err="1">
                <a:latin typeface="Cambria Math" pitchFamily="18" charset="0"/>
                <a:ea typeface="Cambria Math" pitchFamily="18" charset="0"/>
              </a:rPr>
              <a:t>сіль</a:t>
            </a:r>
            <a:r>
              <a:rPr lang="ru-RU" sz="7200" dirty="0">
                <a:latin typeface="Cambria Math" pitchFamily="18" charset="0"/>
                <a:ea typeface="Cambria Math" pitchFamily="18" charset="0"/>
              </a:rPr>
              <a:t> (</a:t>
            </a:r>
            <a:r>
              <a:rPr lang="ru-RU" sz="7200" dirty="0" err="1">
                <a:latin typeface="Cambria Math" pitchFamily="18" charset="0"/>
                <a:ea typeface="Cambria Math" pitchFamily="18" charset="0"/>
              </a:rPr>
              <a:t>Пн-зх</a:t>
            </a:r>
            <a:r>
              <a:rPr lang="ru-RU" sz="7200" dirty="0">
                <a:latin typeface="Cambria Math" pitchFamily="18" charset="0"/>
                <a:ea typeface="Cambria Math" pitchFamily="18" charset="0"/>
              </a:rPr>
              <a:t>), </a:t>
            </a:r>
            <a:r>
              <a:rPr lang="ru-RU" sz="7200" dirty="0" err="1">
                <a:latin typeface="Cambria Math" pitchFamily="18" charset="0"/>
                <a:ea typeface="Cambria Math" pitchFamily="18" charset="0"/>
              </a:rPr>
              <a:t>алмази</a:t>
            </a:r>
            <a:r>
              <a:rPr lang="ru-RU" sz="7200" dirty="0">
                <a:latin typeface="Cambria Math" pitchFamily="18" charset="0"/>
                <a:ea typeface="Cambria Math" pitchFamily="18" charset="0"/>
              </a:rPr>
              <a:t> (</a:t>
            </a:r>
            <a:r>
              <a:rPr lang="ru-RU" sz="7200" dirty="0" err="1">
                <a:latin typeface="Cambria Math" pitchFamily="18" charset="0"/>
                <a:ea typeface="Cambria Math" pitchFamily="18" charset="0"/>
              </a:rPr>
              <a:t>Пн</a:t>
            </a:r>
            <a:r>
              <a:rPr lang="ru-RU" sz="7200" dirty="0" smtClean="0">
                <a:latin typeface="Cambria Math" pitchFamily="18" charset="0"/>
                <a:ea typeface="Cambria Math" pitchFamily="18" charset="0"/>
              </a:rPr>
              <a:t>).</a:t>
            </a:r>
          </a:p>
          <a:p>
            <a:pPr marL="0" indent="0">
              <a:buNone/>
            </a:pPr>
            <a:endParaRPr lang="ru-RU" sz="7200" dirty="0" smtClean="0">
              <a:latin typeface="Cambria Math" pitchFamily="18" charset="0"/>
              <a:ea typeface="Cambria Math" pitchFamily="18" charset="0"/>
            </a:endParaRPr>
          </a:p>
          <a:p>
            <a:r>
              <a:rPr lang="ru-RU" sz="7200" dirty="0" err="1">
                <a:latin typeface="Cambria Math" pitchFamily="18" charset="0"/>
                <a:ea typeface="Cambria Math" pitchFamily="18" charset="0"/>
              </a:rPr>
              <a:t>Індія</a:t>
            </a:r>
            <a:r>
              <a:rPr lang="ru-RU" sz="7200" dirty="0">
                <a:latin typeface="Cambria Math" pitchFamily="18" charset="0"/>
                <a:ea typeface="Cambria Math" pitchFamily="18" charset="0"/>
              </a:rPr>
              <a:t> </a:t>
            </a:r>
            <a:r>
              <a:rPr lang="ru-RU" sz="7200" dirty="0" err="1">
                <a:latin typeface="Cambria Math" pitchFamily="18" charset="0"/>
                <a:ea typeface="Cambria Math" pitchFamily="18" charset="0"/>
              </a:rPr>
              <a:t>розташована</a:t>
            </a:r>
            <a:r>
              <a:rPr lang="ru-RU" sz="7200" dirty="0">
                <a:latin typeface="Cambria Math" pitchFamily="18" charset="0"/>
                <a:ea typeface="Cambria Math" pitchFamily="18" charset="0"/>
              </a:rPr>
              <a:t> в </a:t>
            </a:r>
            <a:r>
              <a:rPr lang="ru-RU" sz="7200" dirty="0" err="1">
                <a:latin typeface="Cambria Math" pitchFamily="18" charset="0"/>
                <a:ea typeface="Cambria Math" pitchFamily="18" charset="0"/>
              </a:rPr>
              <a:t>субекваторіальному</a:t>
            </a:r>
            <a:r>
              <a:rPr lang="ru-RU" sz="7200" dirty="0">
                <a:latin typeface="Cambria Math" pitchFamily="18" charset="0"/>
                <a:ea typeface="Cambria Math" pitchFamily="18" charset="0"/>
              </a:rPr>
              <a:t> </a:t>
            </a:r>
            <a:r>
              <a:rPr lang="ru-RU" sz="7200" dirty="0" err="1">
                <a:latin typeface="Cambria Math" pitchFamily="18" charset="0"/>
                <a:ea typeface="Cambria Math" pitchFamily="18" charset="0"/>
              </a:rPr>
              <a:t>кліматичному</a:t>
            </a:r>
            <a:r>
              <a:rPr lang="ru-RU" sz="7200" dirty="0">
                <a:latin typeface="Cambria Math" pitchFamily="18" charset="0"/>
                <a:ea typeface="Cambria Math" pitchFamily="18" charset="0"/>
              </a:rPr>
              <a:t> </a:t>
            </a:r>
            <a:r>
              <a:rPr lang="ru-RU" sz="7200" dirty="0" err="1">
                <a:latin typeface="Cambria Math" pitchFamily="18" charset="0"/>
                <a:ea typeface="Cambria Math" pitchFamily="18" charset="0"/>
              </a:rPr>
              <a:t>поясі</a:t>
            </a:r>
            <a:r>
              <a:rPr lang="ru-RU" sz="7200" dirty="0">
                <a:latin typeface="Cambria Math" pitchFamily="18" charset="0"/>
                <a:ea typeface="Cambria Math" pitchFamily="18" charset="0"/>
              </a:rPr>
              <a:t>. </a:t>
            </a:r>
            <a:r>
              <a:rPr lang="ru-RU" sz="7200" dirty="0" smtClean="0">
                <a:latin typeface="Cambria Math" pitchFamily="18" charset="0"/>
                <a:ea typeface="Cambria Math" pitchFamily="18" charset="0"/>
              </a:rPr>
              <a:t> </a:t>
            </a:r>
            <a:r>
              <a:rPr lang="ru-RU" sz="7200" dirty="0" err="1">
                <a:latin typeface="Cambria Math" pitchFamily="18" charset="0"/>
                <a:ea typeface="Cambria Math" pitchFamily="18" charset="0"/>
              </a:rPr>
              <a:t>Яскраво</a:t>
            </a:r>
            <a:r>
              <a:rPr lang="ru-RU" sz="7200" dirty="0">
                <a:latin typeface="Cambria Math" pitchFamily="18" charset="0"/>
                <a:ea typeface="Cambria Math" pitchFamily="18" charset="0"/>
              </a:rPr>
              <a:t> </a:t>
            </a:r>
            <a:r>
              <a:rPr lang="ru-RU" sz="7200" dirty="0" err="1">
                <a:latin typeface="Cambria Math" pitchFamily="18" charset="0"/>
                <a:ea typeface="Cambria Math" pitchFamily="18" charset="0"/>
              </a:rPr>
              <a:t>виражений</a:t>
            </a:r>
            <a:r>
              <a:rPr lang="ru-RU" sz="7200" dirty="0">
                <a:latin typeface="Cambria Math" pitchFamily="18" charset="0"/>
                <a:ea typeface="Cambria Math" pitchFamily="18" charset="0"/>
              </a:rPr>
              <a:t> </a:t>
            </a:r>
            <a:r>
              <a:rPr lang="ru-RU" sz="7200" dirty="0" err="1">
                <a:latin typeface="Cambria Math" pitchFamily="18" charset="0"/>
                <a:ea typeface="Cambria Math" pitchFamily="18" charset="0"/>
              </a:rPr>
              <a:t>мусонний</a:t>
            </a:r>
            <a:r>
              <a:rPr lang="ru-RU" sz="7200" dirty="0">
                <a:latin typeface="Cambria Math" pitchFamily="18" charset="0"/>
                <a:ea typeface="Cambria Math" pitchFamily="18" charset="0"/>
              </a:rPr>
              <a:t> тип </a:t>
            </a:r>
            <a:r>
              <a:rPr lang="ru-RU" sz="7200" dirty="0" err="1">
                <a:latin typeface="Cambria Math" pitchFamily="18" charset="0"/>
                <a:ea typeface="Cambria Math" pitchFamily="18" charset="0"/>
              </a:rPr>
              <a:t>клімату</a:t>
            </a:r>
            <a:r>
              <a:rPr lang="ru-RU" sz="7200" dirty="0">
                <a:latin typeface="Cambria Math" pitchFamily="18" charset="0"/>
                <a:ea typeface="Cambria Math" pitchFamily="18" charset="0"/>
              </a:rPr>
              <a:t>. </a:t>
            </a:r>
          </a:p>
          <a:p>
            <a:pPr marL="0" indent="0">
              <a:buNone/>
            </a:pPr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84784"/>
            <a:ext cx="4014194" cy="18747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03950"/>
            <a:ext cx="4014194" cy="3006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556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dir="r"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876300"/>
            <a:ext cx="76200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671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dir="d"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88640"/>
            <a:ext cx="6840760" cy="631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411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214312"/>
            <a:ext cx="8572500" cy="642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963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136904" cy="864096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uk-UA" sz="6000" dirty="0" smtClean="0"/>
              <a:t>Населення</a:t>
            </a:r>
            <a:endParaRPr lang="ru-RU" sz="6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268760"/>
            <a:ext cx="8568952" cy="5400600"/>
          </a:xfrm>
        </p:spPr>
        <p:txBody>
          <a:bodyPr>
            <a:normAutofit/>
          </a:bodyPr>
          <a:lstStyle/>
          <a:p>
            <a:r>
              <a:rPr lang="ru-RU" sz="2800" dirty="0" err="1"/>
              <a:t>Індія</a:t>
            </a:r>
            <a:r>
              <a:rPr lang="ru-RU" sz="2800" dirty="0"/>
              <a:t> </a:t>
            </a:r>
            <a:r>
              <a:rPr lang="ru-RU" sz="2800" dirty="0" err="1"/>
              <a:t>багатонаціональна</a:t>
            </a:r>
            <a:r>
              <a:rPr lang="ru-RU" sz="2800" dirty="0"/>
              <a:t> держава (≈ 150 </a:t>
            </a:r>
            <a:r>
              <a:rPr lang="ru-RU" sz="2800" dirty="0" err="1"/>
              <a:t>націй</a:t>
            </a:r>
            <a:r>
              <a:rPr lang="ru-RU" sz="2800" dirty="0"/>
              <a:t>). </a:t>
            </a:r>
          </a:p>
          <a:p>
            <a:r>
              <a:rPr lang="ru-RU" sz="2800" dirty="0" err="1"/>
              <a:t>Характерний</a:t>
            </a:r>
            <a:r>
              <a:rPr lang="ru-RU" sz="2800" dirty="0"/>
              <a:t> ІІ тип </a:t>
            </a:r>
            <a:r>
              <a:rPr lang="ru-RU" sz="2800" dirty="0" err="1"/>
              <a:t>відтворення</a:t>
            </a:r>
            <a:r>
              <a:rPr lang="ru-RU" sz="2800" dirty="0"/>
              <a:t> </a:t>
            </a:r>
            <a:r>
              <a:rPr lang="ru-RU" sz="2800" dirty="0" err="1"/>
              <a:t>населення</a:t>
            </a:r>
            <a:r>
              <a:rPr lang="ru-RU" sz="2800" dirty="0"/>
              <a:t>.</a:t>
            </a:r>
          </a:p>
          <a:p>
            <a:r>
              <a:rPr lang="ru-RU" sz="2800" dirty="0" err="1"/>
              <a:t>Демографічна</a:t>
            </a:r>
            <a:r>
              <a:rPr lang="ru-RU" sz="2800" dirty="0"/>
              <a:t> </a:t>
            </a:r>
            <a:r>
              <a:rPr lang="ru-RU" sz="2800" dirty="0" err="1"/>
              <a:t>політика</a:t>
            </a:r>
            <a:r>
              <a:rPr lang="ru-RU" sz="2800" dirty="0"/>
              <a:t> </a:t>
            </a:r>
            <a:r>
              <a:rPr lang="ru-RU" sz="2800" dirty="0" err="1"/>
              <a:t>спрямована</a:t>
            </a:r>
            <a:r>
              <a:rPr lang="ru-RU" sz="2800" dirty="0"/>
              <a:t> на </a:t>
            </a:r>
            <a:r>
              <a:rPr lang="ru-RU" sz="2800" dirty="0" err="1"/>
              <a:t>зменшення</a:t>
            </a:r>
            <a:r>
              <a:rPr lang="ru-RU" sz="2800" dirty="0"/>
              <a:t> </a:t>
            </a:r>
            <a:r>
              <a:rPr lang="ru-RU" sz="2800" dirty="0" err="1"/>
              <a:t>кількості</a:t>
            </a:r>
            <a:r>
              <a:rPr lang="ru-RU" sz="2800" dirty="0"/>
              <a:t> </a:t>
            </a:r>
            <a:r>
              <a:rPr lang="ru-RU" sz="2800" dirty="0" err="1"/>
              <a:t>населення</a:t>
            </a:r>
            <a:r>
              <a:rPr lang="ru-RU" sz="2800" dirty="0" smtClean="0"/>
              <a:t>.</a:t>
            </a:r>
          </a:p>
          <a:p>
            <a:r>
              <a:rPr lang="ru-RU" sz="2800" dirty="0" err="1"/>
              <a:t>Площа</a:t>
            </a:r>
            <a:r>
              <a:rPr lang="ru-RU" sz="2800" dirty="0"/>
              <a:t> </a:t>
            </a:r>
            <a:r>
              <a:rPr lang="ru-RU" sz="2800" dirty="0" err="1"/>
              <a:t>території</a:t>
            </a:r>
            <a:r>
              <a:rPr lang="ru-RU" sz="2800" dirty="0"/>
              <a:t> </a:t>
            </a:r>
            <a:r>
              <a:rPr lang="ru-RU" sz="2800" dirty="0" err="1"/>
              <a:t>Індії</a:t>
            </a:r>
            <a:r>
              <a:rPr lang="ru-RU" sz="2800" dirty="0"/>
              <a:t> в три рази </a:t>
            </a:r>
            <a:r>
              <a:rPr lang="ru-RU" sz="2800" dirty="0" err="1"/>
              <a:t>менше</a:t>
            </a:r>
            <a:r>
              <a:rPr lang="ru-RU" sz="2800" dirty="0"/>
              <a:t>, </a:t>
            </a:r>
            <a:r>
              <a:rPr lang="ru-RU" sz="2800" dirty="0" err="1"/>
              <a:t>ніж</a:t>
            </a:r>
            <a:r>
              <a:rPr lang="ru-RU" sz="2800" dirty="0"/>
              <a:t> США, але при </a:t>
            </a:r>
            <a:r>
              <a:rPr lang="ru-RU" sz="2800" dirty="0" err="1"/>
              <a:t>цьому</a:t>
            </a:r>
            <a:r>
              <a:rPr lang="ru-RU" sz="2800" dirty="0"/>
              <a:t> вона є другою за </a:t>
            </a:r>
            <a:r>
              <a:rPr lang="ru-RU" sz="2800" dirty="0" err="1"/>
              <a:t>чисельністю</a:t>
            </a:r>
            <a:r>
              <a:rPr lang="ru-RU" sz="2800" dirty="0"/>
              <a:t> </a:t>
            </a:r>
            <a:r>
              <a:rPr lang="ru-RU" sz="2800" dirty="0" err="1"/>
              <a:t>населення</a:t>
            </a:r>
            <a:r>
              <a:rPr lang="ru-RU" sz="2800" dirty="0"/>
              <a:t> </a:t>
            </a:r>
            <a:r>
              <a:rPr lang="ru-RU" sz="2800" dirty="0" err="1"/>
              <a:t>країною</a:t>
            </a:r>
            <a:r>
              <a:rPr lang="ru-RU" sz="2800" dirty="0"/>
              <a:t> у </a:t>
            </a:r>
            <a:r>
              <a:rPr lang="ru-RU" sz="2800" dirty="0" err="1"/>
              <a:t>світі</a:t>
            </a:r>
            <a:r>
              <a:rPr lang="ru-RU" sz="2800" dirty="0"/>
              <a:t> - 1 </a:t>
            </a:r>
            <a:r>
              <a:rPr lang="ru-RU" sz="2800" dirty="0" err="1"/>
              <a:t>мільярд</a:t>
            </a:r>
            <a:r>
              <a:rPr lang="ru-RU" sz="2800" dirty="0"/>
              <a:t> 170 </a:t>
            </a:r>
            <a:r>
              <a:rPr lang="ru-RU" sz="2800" dirty="0" err="1"/>
              <a:t>мільйонів</a:t>
            </a:r>
            <a:r>
              <a:rPr lang="ru-RU" sz="2800" dirty="0"/>
              <a:t> </a:t>
            </a:r>
            <a:r>
              <a:rPr lang="ru-RU" sz="2800" dirty="0" err="1"/>
              <a:t>осіб</a:t>
            </a:r>
            <a:r>
              <a:rPr lang="ru-RU" sz="2800" dirty="0"/>
              <a:t>. </a:t>
            </a:r>
            <a:r>
              <a:rPr lang="ru-RU" sz="2800" dirty="0" err="1"/>
              <a:t>Зі</a:t>
            </a:r>
            <a:r>
              <a:rPr lang="ru-RU" sz="2800" dirty="0"/>
              <a:t> </a:t>
            </a:r>
            <a:r>
              <a:rPr lang="ru-RU" sz="2800" dirty="0" err="1"/>
              <a:t>своїми</a:t>
            </a:r>
            <a:r>
              <a:rPr lang="ru-RU" sz="2800" dirty="0"/>
              <a:t> 3, 29 </a:t>
            </a:r>
            <a:r>
              <a:rPr lang="ru-RU" sz="2800" dirty="0" err="1"/>
              <a:t>мільйонів</a:t>
            </a:r>
            <a:r>
              <a:rPr lang="ru-RU" sz="2800" dirty="0"/>
              <a:t> </a:t>
            </a:r>
            <a:r>
              <a:rPr lang="ru-RU" sz="2800" dirty="0" err="1"/>
              <a:t>квадратних</a:t>
            </a:r>
            <a:r>
              <a:rPr lang="ru-RU" sz="2800" dirty="0"/>
              <a:t> </a:t>
            </a:r>
            <a:r>
              <a:rPr lang="ru-RU" sz="2800" dirty="0" err="1"/>
              <a:t>кілометрів</a:t>
            </a:r>
            <a:r>
              <a:rPr lang="ru-RU" sz="2800" dirty="0"/>
              <a:t> вона є </a:t>
            </a:r>
            <a:r>
              <a:rPr lang="ru-RU" sz="2800" dirty="0" err="1"/>
              <a:t>сьомою</a:t>
            </a:r>
            <a:r>
              <a:rPr lang="ru-RU" sz="2800" dirty="0"/>
              <a:t> за величиною </a:t>
            </a:r>
            <a:r>
              <a:rPr lang="ru-RU" sz="2800" dirty="0" err="1"/>
              <a:t>країною</a:t>
            </a:r>
            <a:r>
              <a:rPr lang="ru-RU" sz="2800" dirty="0"/>
              <a:t> </a:t>
            </a:r>
            <a:r>
              <a:rPr lang="ru-RU" sz="2800" dirty="0" err="1"/>
              <a:t>світу</a:t>
            </a:r>
            <a:r>
              <a:rPr lang="ru-RU" sz="2800" dirty="0"/>
              <a:t>. </a:t>
            </a:r>
            <a:r>
              <a:rPr lang="ru-RU" sz="2800" dirty="0" smtClean="0"/>
              <a:t>≈ </a:t>
            </a:r>
            <a:r>
              <a:rPr lang="ru-RU" sz="2800" dirty="0"/>
              <a:t>20% </a:t>
            </a:r>
            <a:r>
              <a:rPr lang="ru-RU" sz="2800" dirty="0" err="1"/>
              <a:t>безробітніх</a:t>
            </a:r>
            <a:r>
              <a:rPr lang="ru-RU" sz="2800" dirty="0"/>
              <a:t>.</a:t>
            </a:r>
          </a:p>
          <a:p>
            <a:r>
              <a:rPr lang="ru-RU" sz="2800" dirty="0" err="1"/>
              <a:t>Низький</a:t>
            </a:r>
            <a:r>
              <a:rPr lang="ru-RU" sz="2800" dirty="0"/>
              <a:t> </a:t>
            </a:r>
            <a:r>
              <a:rPr lang="ru-RU" sz="2800" dirty="0" err="1"/>
              <a:t>рівень</a:t>
            </a:r>
            <a:r>
              <a:rPr lang="ru-RU" sz="2800" dirty="0"/>
              <a:t> </a:t>
            </a:r>
            <a:r>
              <a:rPr lang="ru-RU" sz="2800" dirty="0" err="1"/>
              <a:t>кваліфікації</a:t>
            </a:r>
            <a:r>
              <a:rPr lang="ru-RU" sz="2800" dirty="0"/>
              <a:t> (60% </a:t>
            </a:r>
            <a:r>
              <a:rPr lang="ru-RU" sz="2800" dirty="0" err="1"/>
              <a:t>неписемних</a:t>
            </a:r>
            <a:r>
              <a:rPr lang="ru-RU" sz="2800" dirty="0" smtClean="0"/>
              <a:t>).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913602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476672"/>
            <a:ext cx="8496944" cy="5544616"/>
          </a:xfrm>
        </p:spPr>
        <p:txBody>
          <a:bodyPr>
            <a:noAutofit/>
          </a:bodyPr>
          <a:lstStyle/>
          <a:p>
            <a:r>
              <a:rPr lang="ru-RU" dirty="0" err="1"/>
              <a:t>Великі</a:t>
            </a:r>
            <a:r>
              <a:rPr lang="ru-RU" dirty="0"/>
              <a:t> </a:t>
            </a:r>
            <a:r>
              <a:rPr lang="ru-RU" dirty="0" err="1"/>
              <a:t>міста</a:t>
            </a:r>
            <a:r>
              <a:rPr lang="ru-RU" dirty="0"/>
              <a:t> </a:t>
            </a:r>
            <a:r>
              <a:rPr lang="ru-RU" dirty="0" err="1"/>
              <a:t>Індії</a:t>
            </a:r>
            <a:r>
              <a:rPr lang="ru-RU" dirty="0"/>
              <a:t>: </a:t>
            </a:r>
            <a:r>
              <a:rPr lang="ru-RU" dirty="0" err="1"/>
              <a:t>Делі</a:t>
            </a:r>
            <a:r>
              <a:rPr lang="ru-RU" dirty="0"/>
              <a:t>, Калькутта, Бомбей (</a:t>
            </a:r>
            <a:r>
              <a:rPr lang="ru-RU" dirty="0" err="1"/>
              <a:t>Мумбай</a:t>
            </a:r>
            <a:r>
              <a:rPr lang="ru-RU" dirty="0"/>
              <a:t>), </a:t>
            </a:r>
            <a:r>
              <a:rPr lang="ru-RU" dirty="0" err="1"/>
              <a:t>Ченай</a:t>
            </a:r>
            <a:r>
              <a:rPr lang="ru-RU" dirty="0"/>
              <a:t> (Мадрас</a:t>
            </a:r>
            <a:r>
              <a:rPr lang="ru-RU" dirty="0" smtClean="0"/>
              <a:t>).</a:t>
            </a:r>
          </a:p>
          <a:p>
            <a:endParaRPr lang="ru-RU" dirty="0"/>
          </a:p>
          <a:p>
            <a:r>
              <a:rPr lang="ru-RU" dirty="0" err="1" smtClean="0"/>
              <a:t>Найбільша</a:t>
            </a:r>
            <a:r>
              <a:rPr lang="ru-RU" dirty="0" smtClean="0"/>
              <a:t> </a:t>
            </a:r>
            <a:r>
              <a:rPr lang="ru-RU" dirty="0" err="1"/>
              <a:t>частина</a:t>
            </a:r>
            <a:r>
              <a:rPr lang="ru-RU" dirty="0"/>
              <a:t> </a:t>
            </a:r>
            <a:r>
              <a:rPr lang="ru-RU" dirty="0" err="1"/>
              <a:t>населення</a:t>
            </a:r>
            <a:r>
              <a:rPr lang="ru-RU" dirty="0"/>
              <a:t> </a:t>
            </a:r>
            <a:r>
              <a:rPr lang="ru-RU" dirty="0" err="1"/>
              <a:t>проживає</a:t>
            </a:r>
            <a:r>
              <a:rPr lang="ru-RU" dirty="0"/>
              <a:t> в селах (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більше</a:t>
            </a:r>
            <a:r>
              <a:rPr lang="ru-RU" dirty="0"/>
              <a:t> 600 </a:t>
            </a:r>
            <a:r>
              <a:rPr lang="ru-RU" dirty="0" err="1"/>
              <a:t>тисяч</a:t>
            </a:r>
            <a:r>
              <a:rPr lang="ru-RU" dirty="0"/>
              <a:t>) великих та </a:t>
            </a:r>
            <a:r>
              <a:rPr lang="ru-RU" dirty="0" err="1"/>
              <a:t>багатолюдних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r>
              <a:rPr lang="ru-RU" dirty="0" smtClean="0"/>
              <a:t> </a:t>
            </a:r>
            <a:r>
              <a:rPr lang="ru-RU" dirty="0" err="1"/>
              <a:t>Третина</a:t>
            </a:r>
            <a:r>
              <a:rPr lang="ru-RU" dirty="0"/>
              <a:t> </a:t>
            </a:r>
            <a:r>
              <a:rPr lang="ru-RU" dirty="0" err="1"/>
              <a:t>населення</a:t>
            </a:r>
            <a:r>
              <a:rPr lang="ru-RU" dirty="0"/>
              <a:t> </a:t>
            </a:r>
            <a:r>
              <a:rPr lang="ru-RU" dirty="0" err="1"/>
              <a:t>Індії</a:t>
            </a:r>
            <a:r>
              <a:rPr lang="ru-RU" dirty="0"/>
              <a:t> </a:t>
            </a:r>
            <a:r>
              <a:rPr lang="ru-RU" dirty="0" err="1"/>
              <a:t>живуть</a:t>
            </a:r>
            <a:r>
              <a:rPr lang="ru-RU" dirty="0"/>
              <a:t> </a:t>
            </a:r>
            <a:r>
              <a:rPr lang="ru-RU" dirty="0" err="1"/>
              <a:t>дуже</a:t>
            </a:r>
            <a:r>
              <a:rPr lang="ru-RU" dirty="0"/>
              <a:t> </a:t>
            </a:r>
            <a:r>
              <a:rPr lang="ru-RU" dirty="0" err="1"/>
              <a:t>бідно</a:t>
            </a:r>
            <a:r>
              <a:rPr lang="ru-RU" dirty="0"/>
              <a:t> , </a:t>
            </a:r>
            <a:r>
              <a:rPr lang="ru-RU" dirty="0" err="1"/>
              <a:t>деякі</a:t>
            </a:r>
            <a:r>
              <a:rPr lang="ru-RU" dirty="0"/>
              <a:t> не </a:t>
            </a:r>
            <a:r>
              <a:rPr lang="ru-RU" dirty="0" err="1"/>
              <a:t>мають</a:t>
            </a:r>
            <a:r>
              <a:rPr lang="ru-RU" dirty="0"/>
              <a:t> </a:t>
            </a:r>
            <a:r>
              <a:rPr lang="ru-RU" dirty="0" err="1"/>
              <a:t>навіть</a:t>
            </a:r>
            <a:r>
              <a:rPr lang="ru-RU" dirty="0"/>
              <a:t> </a:t>
            </a:r>
            <a:r>
              <a:rPr lang="ru-RU" dirty="0" err="1"/>
              <a:t>власної</a:t>
            </a:r>
            <a:r>
              <a:rPr lang="ru-RU" dirty="0"/>
              <a:t> </a:t>
            </a:r>
            <a:r>
              <a:rPr lang="ru-RU" dirty="0" err="1"/>
              <a:t>ночівлі</a:t>
            </a:r>
            <a:r>
              <a:rPr lang="ru-RU" dirty="0"/>
              <a:t>: </a:t>
            </a:r>
            <a:r>
              <a:rPr lang="ru-RU" dirty="0" err="1"/>
              <a:t>сплять</a:t>
            </a:r>
            <a:r>
              <a:rPr lang="ru-RU" dirty="0"/>
              <a:t> у наметах , на вокзалах і на </a:t>
            </a:r>
            <a:r>
              <a:rPr lang="ru-RU" dirty="0" err="1"/>
              <a:t>вулицях</a:t>
            </a:r>
            <a:r>
              <a:rPr lang="ru-RU" dirty="0"/>
              <a:t>. </a:t>
            </a:r>
            <a:r>
              <a:rPr lang="ru-RU" dirty="0" err="1"/>
              <a:t>Зате</a:t>
            </a:r>
            <a:r>
              <a:rPr lang="ru-RU" dirty="0"/>
              <a:t> каста </a:t>
            </a:r>
            <a:r>
              <a:rPr lang="ru-RU" dirty="0" err="1"/>
              <a:t>обраних</a:t>
            </a:r>
            <a:r>
              <a:rPr lang="ru-RU" dirty="0"/>
              <a:t>, а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більше</a:t>
            </a:r>
            <a:r>
              <a:rPr lang="ru-RU" dirty="0"/>
              <a:t> </a:t>
            </a:r>
            <a:r>
              <a:rPr lang="ru-RU" dirty="0" err="1"/>
              <a:t>мільйона</a:t>
            </a:r>
            <a:r>
              <a:rPr lang="ru-RU" dirty="0"/>
              <a:t> </a:t>
            </a:r>
            <a:r>
              <a:rPr lang="ru-RU" dirty="0" err="1"/>
              <a:t>чоловік</a:t>
            </a:r>
            <a:r>
              <a:rPr lang="ru-RU" dirty="0"/>
              <a:t> , є </a:t>
            </a:r>
            <a:r>
              <a:rPr lang="ru-RU" dirty="0" err="1"/>
              <a:t>доларовими</a:t>
            </a:r>
            <a:r>
              <a:rPr lang="ru-RU" dirty="0"/>
              <a:t> </a:t>
            </a:r>
            <a:r>
              <a:rPr lang="ru-RU" dirty="0" err="1"/>
              <a:t>мільйонерами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r>
              <a:rPr lang="ru-RU" dirty="0" err="1" smtClean="0"/>
              <a:t>Індія</a:t>
            </a:r>
            <a:r>
              <a:rPr lang="ru-RU" dirty="0" smtClean="0"/>
              <a:t> </a:t>
            </a:r>
            <a:r>
              <a:rPr lang="ru-RU" dirty="0" err="1"/>
              <a:t>надає</a:t>
            </a:r>
            <a:r>
              <a:rPr lang="ru-RU" dirty="0"/>
              <a:t> </a:t>
            </a:r>
            <a:r>
              <a:rPr lang="ru-RU" dirty="0" err="1"/>
              <a:t>притулок</a:t>
            </a:r>
            <a:r>
              <a:rPr lang="ru-RU" dirty="0"/>
              <a:t>  </a:t>
            </a:r>
            <a:r>
              <a:rPr lang="ru-RU" dirty="0" err="1"/>
              <a:t>більш</a:t>
            </a:r>
            <a:r>
              <a:rPr lang="ru-RU" dirty="0"/>
              <a:t> </a:t>
            </a:r>
            <a:r>
              <a:rPr lang="ru-RU" dirty="0" err="1"/>
              <a:t>ніж</a:t>
            </a:r>
            <a:r>
              <a:rPr lang="ru-RU" dirty="0"/>
              <a:t> 300.000 </a:t>
            </a:r>
            <a:r>
              <a:rPr lang="ru-RU" dirty="0" err="1"/>
              <a:t>біженців</a:t>
            </a:r>
            <a:r>
              <a:rPr lang="ru-RU" dirty="0"/>
              <a:t> родом </a:t>
            </a:r>
            <a:r>
              <a:rPr lang="ru-RU" dirty="0" err="1"/>
              <a:t>зі</a:t>
            </a:r>
            <a:r>
              <a:rPr lang="ru-RU" dirty="0"/>
              <a:t> </a:t>
            </a:r>
            <a:r>
              <a:rPr lang="ru-RU" dirty="0" err="1"/>
              <a:t>Шрі</a:t>
            </a:r>
            <a:r>
              <a:rPr lang="ru-RU" dirty="0"/>
              <a:t>-Ланки, Тибету, Бутану, </a:t>
            </a:r>
            <a:r>
              <a:rPr lang="ru-RU" dirty="0" err="1"/>
              <a:t>Афганістану</a:t>
            </a:r>
            <a:r>
              <a:rPr lang="ru-RU" dirty="0"/>
              <a:t> і Бангладеш,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втікають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релігійних</a:t>
            </a:r>
            <a:r>
              <a:rPr lang="ru-RU" dirty="0"/>
              <a:t> і </a:t>
            </a:r>
            <a:r>
              <a:rPr lang="ru-RU" dirty="0" err="1"/>
              <a:t>політичних</a:t>
            </a:r>
            <a:r>
              <a:rPr lang="ru-RU" dirty="0"/>
              <a:t> </a:t>
            </a:r>
            <a:r>
              <a:rPr lang="ru-RU" dirty="0" err="1"/>
              <a:t>переслідувань</a:t>
            </a:r>
            <a:r>
              <a:rPr lang="ru-RU" dirty="0"/>
              <a:t>.</a:t>
            </a:r>
          </a:p>
          <a:p>
            <a:endParaRPr lang="ru-RU" dirty="0" smtClean="0"/>
          </a:p>
          <a:p>
            <a:endParaRPr lang="uk-UA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8076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260648"/>
            <a:ext cx="4939211" cy="33843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320833"/>
            <a:ext cx="4218784" cy="31686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294" y="289271"/>
            <a:ext cx="2016224" cy="283244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510" y="3789039"/>
            <a:ext cx="2417818" cy="2863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383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dir="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260648"/>
            <a:ext cx="6192688" cy="994122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uk-UA" sz="7200" dirty="0" smtClean="0"/>
              <a:t>Мова</a:t>
            </a:r>
            <a:endParaRPr lang="ru-RU" sz="7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147248" cy="1972816"/>
          </a:xfrm>
        </p:spPr>
        <p:txBody>
          <a:bodyPr/>
          <a:lstStyle/>
          <a:p>
            <a:r>
              <a:rPr lang="ru-RU" dirty="0" err="1" smtClean="0"/>
              <a:t>Вчені</a:t>
            </a:r>
            <a:r>
              <a:rPr lang="ru-RU" dirty="0" smtClean="0"/>
              <a:t> </a:t>
            </a:r>
            <a:r>
              <a:rPr lang="ru-RU" dirty="0" err="1"/>
              <a:t>нараховують</a:t>
            </a:r>
            <a:r>
              <a:rPr lang="ru-RU" dirty="0"/>
              <a:t> </a:t>
            </a:r>
            <a:r>
              <a:rPr lang="ru-RU" dirty="0" err="1" smtClean="0"/>
              <a:t>приблизно</a:t>
            </a:r>
            <a:r>
              <a:rPr lang="ru-RU" dirty="0" smtClean="0"/>
              <a:t> </a:t>
            </a:r>
            <a:r>
              <a:rPr lang="ru-RU" dirty="0"/>
              <a:t>1652 </a:t>
            </a:r>
            <a:r>
              <a:rPr lang="ru-RU" dirty="0" err="1"/>
              <a:t>мовних</a:t>
            </a:r>
            <a:r>
              <a:rPr lang="ru-RU" dirty="0"/>
              <a:t> </a:t>
            </a:r>
            <a:r>
              <a:rPr lang="ru-RU" dirty="0" err="1"/>
              <a:t>діалектів</a:t>
            </a:r>
            <a:r>
              <a:rPr lang="ru-RU" dirty="0"/>
              <a:t>.</a:t>
            </a:r>
          </a:p>
          <a:p>
            <a:r>
              <a:rPr lang="ru-RU" dirty="0"/>
              <a:t>Державною </a:t>
            </a:r>
            <a:r>
              <a:rPr lang="ru-RU" dirty="0" err="1"/>
              <a:t>мовою</a:t>
            </a:r>
            <a:r>
              <a:rPr lang="ru-RU" dirty="0"/>
              <a:t> </a:t>
            </a:r>
            <a:r>
              <a:rPr lang="ru-RU" dirty="0" err="1"/>
              <a:t>вважається</a:t>
            </a:r>
            <a:r>
              <a:rPr lang="ru-RU" dirty="0"/>
              <a:t> </a:t>
            </a:r>
            <a:r>
              <a:rPr lang="ru-RU" dirty="0" err="1"/>
              <a:t>хінді</a:t>
            </a:r>
            <a:r>
              <a:rPr lang="ru-RU" dirty="0"/>
              <a:t> (</a:t>
            </a:r>
            <a:r>
              <a:rPr lang="ru-RU" dirty="0" err="1"/>
              <a:t>мова</a:t>
            </a:r>
            <a:r>
              <a:rPr lang="ru-RU" dirty="0"/>
              <a:t> </a:t>
            </a:r>
            <a:r>
              <a:rPr lang="ru-RU" dirty="0" err="1"/>
              <a:t>хісдустанців</a:t>
            </a:r>
            <a:r>
              <a:rPr lang="ru-RU" dirty="0"/>
              <a:t>, </a:t>
            </a:r>
            <a:r>
              <a:rPr lang="ru-RU" dirty="0" err="1"/>
              <a:t>самої</a:t>
            </a:r>
            <a:r>
              <a:rPr lang="ru-RU" dirty="0"/>
              <a:t> </a:t>
            </a:r>
            <a:r>
              <a:rPr lang="ru-RU" dirty="0" err="1"/>
              <a:t>великої</a:t>
            </a:r>
            <a:r>
              <a:rPr lang="ru-RU" dirty="0"/>
              <a:t> </a:t>
            </a:r>
            <a:r>
              <a:rPr lang="ru-RU" dirty="0" err="1"/>
              <a:t>індійської</a:t>
            </a:r>
            <a:r>
              <a:rPr lang="ru-RU" dirty="0"/>
              <a:t> </a:t>
            </a:r>
            <a:r>
              <a:rPr lang="ru-RU" dirty="0" err="1"/>
              <a:t>нації</a:t>
            </a:r>
            <a:r>
              <a:rPr lang="ru-RU" dirty="0"/>
              <a:t>) та </a:t>
            </a:r>
            <a:r>
              <a:rPr lang="ru-RU" dirty="0" err="1" smtClean="0"/>
              <a:t>англійський</a:t>
            </a:r>
            <a:r>
              <a:rPr lang="ru-RU" dirty="0" smtClean="0"/>
              <a:t>, </a:t>
            </a:r>
            <a:r>
              <a:rPr lang="ru-RU" dirty="0"/>
              <a:t>а </a:t>
            </a:r>
            <a:r>
              <a:rPr lang="ru-RU" dirty="0" err="1"/>
              <a:t>всього</a:t>
            </a:r>
            <a:r>
              <a:rPr lang="ru-RU" dirty="0"/>
              <a:t> в </a:t>
            </a:r>
            <a:r>
              <a:rPr lang="ru-RU" dirty="0" err="1"/>
              <a:t>Конституції</a:t>
            </a:r>
            <a:r>
              <a:rPr lang="ru-RU" dirty="0"/>
              <a:t> </a:t>
            </a:r>
            <a:r>
              <a:rPr lang="ru-RU" dirty="0" err="1"/>
              <a:t>Індії</a:t>
            </a:r>
            <a:r>
              <a:rPr lang="ru-RU" dirty="0"/>
              <a:t> 21 </a:t>
            </a:r>
            <a:r>
              <a:rPr lang="ru-RU" dirty="0" err="1"/>
              <a:t>офіційна</a:t>
            </a:r>
            <a:r>
              <a:rPr lang="ru-RU" dirty="0"/>
              <a:t> </a:t>
            </a:r>
            <a:r>
              <a:rPr lang="ru-RU" dirty="0" err="1" smtClean="0"/>
              <a:t>мова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08648"/>
            <a:ext cx="4609020" cy="30726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501008"/>
            <a:ext cx="3650293" cy="242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63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04134"/>
            <a:ext cx="8720151" cy="5805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998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04664"/>
            <a:ext cx="8792269" cy="5850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119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3232" cy="994122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6000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Цікаві факти</a:t>
            </a:r>
            <a:endParaRPr lang="ru-RU" sz="6000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/>
              <a:t>Індія</a:t>
            </a:r>
            <a:r>
              <a:rPr lang="ru-RU" dirty="0"/>
              <a:t> є </a:t>
            </a:r>
            <a:r>
              <a:rPr lang="ru-RU" dirty="0" err="1"/>
              <a:t>батьківщиною</a:t>
            </a:r>
            <a:r>
              <a:rPr lang="ru-RU" dirty="0"/>
              <a:t> </a:t>
            </a:r>
            <a:r>
              <a:rPr lang="ru-RU" dirty="0" err="1"/>
              <a:t>шахів</a:t>
            </a:r>
            <a:r>
              <a:rPr lang="ru-RU" dirty="0"/>
              <a:t>. Колись вони </a:t>
            </a:r>
            <a:r>
              <a:rPr lang="ru-RU" dirty="0" err="1"/>
              <a:t>називалися</a:t>
            </a:r>
            <a:r>
              <a:rPr lang="ru-RU" dirty="0"/>
              <a:t> «чатуранга»,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означає</a:t>
            </a:r>
            <a:r>
              <a:rPr lang="ru-RU" dirty="0"/>
              <a:t> в </a:t>
            </a:r>
            <a:r>
              <a:rPr lang="ru-RU" dirty="0" err="1"/>
              <a:t>перекладі</a:t>
            </a:r>
            <a:r>
              <a:rPr lang="ru-RU" dirty="0"/>
              <a:t> з санскриту «</a:t>
            </a:r>
            <a:r>
              <a:rPr lang="ru-RU" dirty="0" err="1"/>
              <a:t>чотири</a:t>
            </a:r>
            <a:r>
              <a:rPr lang="ru-RU" dirty="0"/>
              <a:t> роду </a:t>
            </a:r>
            <a:r>
              <a:rPr lang="ru-RU" dirty="0" err="1"/>
              <a:t>військ</a:t>
            </a:r>
            <a:r>
              <a:rPr lang="ru-RU" dirty="0"/>
              <a:t>», </a:t>
            </a:r>
            <a:r>
              <a:rPr lang="ru-RU" dirty="0" err="1"/>
              <a:t>якими</a:t>
            </a:r>
            <a:r>
              <a:rPr lang="ru-RU" dirty="0"/>
              <a:t> колись </a:t>
            </a:r>
            <a:r>
              <a:rPr lang="ru-RU" dirty="0" err="1"/>
              <a:t>були</a:t>
            </a:r>
            <a:r>
              <a:rPr lang="ru-RU" dirty="0"/>
              <a:t> </a:t>
            </a:r>
            <a:r>
              <a:rPr lang="ru-RU" dirty="0" err="1"/>
              <a:t>слони</a:t>
            </a:r>
            <a:r>
              <a:rPr lang="ru-RU" dirty="0"/>
              <a:t>, </a:t>
            </a:r>
            <a:r>
              <a:rPr lang="ru-RU" dirty="0" err="1"/>
              <a:t>кавалерія</a:t>
            </a:r>
            <a:r>
              <a:rPr lang="ru-RU" dirty="0"/>
              <a:t>, </a:t>
            </a:r>
            <a:r>
              <a:rPr lang="ru-RU" dirty="0" err="1"/>
              <a:t>коні</a:t>
            </a:r>
            <a:r>
              <a:rPr lang="ru-RU" dirty="0"/>
              <a:t>, </a:t>
            </a:r>
            <a:r>
              <a:rPr lang="ru-RU" dirty="0" err="1"/>
              <a:t>колісниці</a:t>
            </a:r>
            <a:r>
              <a:rPr lang="ru-RU" dirty="0"/>
              <a:t> і </a:t>
            </a:r>
            <a:r>
              <a:rPr lang="ru-RU" dirty="0" err="1"/>
              <a:t>піші</a:t>
            </a:r>
            <a:r>
              <a:rPr lang="ru-RU" dirty="0"/>
              <a:t> </a:t>
            </a:r>
            <a:r>
              <a:rPr lang="ru-RU" dirty="0" err="1"/>
              <a:t>солдати</a:t>
            </a:r>
            <a:r>
              <a:rPr lang="ru-RU" dirty="0" smtClean="0"/>
              <a:t>.</a:t>
            </a:r>
          </a:p>
          <a:p>
            <a:r>
              <a:rPr lang="ru-RU" dirty="0" err="1"/>
              <a:t>Індія</a:t>
            </a:r>
            <a:r>
              <a:rPr lang="ru-RU" dirty="0"/>
              <a:t> в 1974 стала восьмою за </a:t>
            </a:r>
            <a:r>
              <a:rPr lang="ru-RU" dirty="0" err="1"/>
              <a:t>рахунком</a:t>
            </a:r>
            <a:r>
              <a:rPr lang="ru-RU" dirty="0"/>
              <a:t> </a:t>
            </a:r>
            <a:r>
              <a:rPr lang="ru-RU" dirty="0" err="1"/>
              <a:t>країною</a:t>
            </a:r>
            <a:r>
              <a:rPr lang="ru-RU" dirty="0"/>
              <a:t> яка </a:t>
            </a:r>
            <a:r>
              <a:rPr lang="ru-RU" dirty="0" err="1"/>
              <a:t>володіє</a:t>
            </a:r>
            <a:r>
              <a:rPr lang="ru-RU" dirty="0"/>
              <a:t> ядерною </a:t>
            </a:r>
            <a:r>
              <a:rPr lang="ru-RU" dirty="0" err="1"/>
              <a:t>зброєю</a:t>
            </a:r>
            <a:r>
              <a:rPr lang="ru-RU" dirty="0"/>
              <a:t>.</a:t>
            </a:r>
          </a:p>
          <a:p>
            <a:r>
              <a:rPr lang="ru-RU" dirty="0" smtClean="0"/>
              <a:t>В </a:t>
            </a:r>
            <a:r>
              <a:rPr lang="ru-RU" dirty="0" err="1"/>
              <a:t>Індії</a:t>
            </a:r>
            <a:r>
              <a:rPr lang="ru-RU" dirty="0"/>
              <a:t> </a:t>
            </a:r>
            <a:r>
              <a:rPr lang="ru-RU" dirty="0" err="1"/>
              <a:t>зареєстровано</a:t>
            </a:r>
            <a:r>
              <a:rPr lang="ru-RU" dirty="0"/>
              <a:t> </a:t>
            </a:r>
            <a:r>
              <a:rPr lang="ru-RU" dirty="0" err="1"/>
              <a:t>найбільшу</a:t>
            </a:r>
            <a:r>
              <a:rPr lang="ru-RU" dirty="0"/>
              <a:t> у </a:t>
            </a:r>
            <a:r>
              <a:rPr lang="ru-RU" dirty="0" err="1"/>
              <a:t>світі</a:t>
            </a:r>
            <a:r>
              <a:rPr lang="ru-RU" dirty="0"/>
              <a:t> </a:t>
            </a:r>
            <a:r>
              <a:rPr lang="ru-RU" dirty="0" err="1"/>
              <a:t>кількість</a:t>
            </a:r>
            <a:r>
              <a:rPr lang="ru-RU" dirty="0"/>
              <a:t> </a:t>
            </a:r>
            <a:r>
              <a:rPr lang="ru-RU" dirty="0" err="1"/>
              <a:t>абортів</a:t>
            </a:r>
            <a:r>
              <a:rPr lang="ru-RU" dirty="0" smtClean="0"/>
              <a:t>.</a:t>
            </a:r>
          </a:p>
          <a:p>
            <a:r>
              <a:rPr lang="ru-RU" dirty="0" err="1"/>
              <a:t>Індія</a:t>
            </a:r>
            <a:r>
              <a:rPr lang="ru-RU" dirty="0"/>
              <a:t> є </a:t>
            </a:r>
            <a:r>
              <a:rPr lang="ru-RU" dirty="0" err="1"/>
              <a:t>лідером</a:t>
            </a:r>
            <a:r>
              <a:rPr lang="ru-RU" dirty="0"/>
              <a:t> в </a:t>
            </a:r>
            <a:r>
              <a:rPr lang="ru-RU" dirty="0" err="1"/>
              <a:t>світі</a:t>
            </a:r>
            <a:r>
              <a:rPr lang="ru-RU" dirty="0"/>
              <a:t> з  </a:t>
            </a:r>
            <a:r>
              <a:rPr lang="ru-RU" dirty="0" err="1"/>
              <a:t>вбивств</a:t>
            </a:r>
            <a:r>
              <a:rPr lang="ru-RU" dirty="0"/>
              <a:t> (32 719), </a:t>
            </a:r>
            <a:r>
              <a:rPr lang="ru-RU" dirty="0" err="1"/>
              <a:t>тоді</a:t>
            </a:r>
            <a:r>
              <a:rPr lang="ru-RU" dirty="0"/>
              <a:t> як </a:t>
            </a:r>
            <a:r>
              <a:rPr lang="ru-RU" dirty="0" err="1"/>
              <a:t>Росія</a:t>
            </a:r>
            <a:r>
              <a:rPr lang="ru-RU" dirty="0"/>
              <a:t> </a:t>
            </a:r>
            <a:r>
              <a:rPr lang="ru-RU" dirty="0" err="1"/>
              <a:t>посідає</a:t>
            </a:r>
            <a:r>
              <a:rPr lang="ru-RU" dirty="0"/>
              <a:t> друге </a:t>
            </a:r>
            <a:r>
              <a:rPr lang="ru-RU" dirty="0" err="1"/>
              <a:t>місце</a:t>
            </a:r>
            <a:r>
              <a:rPr lang="ru-RU" dirty="0"/>
              <a:t> -  28904 </a:t>
            </a:r>
            <a:r>
              <a:rPr lang="ru-RU" dirty="0" err="1"/>
              <a:t>вбивств</a:t>
            </a:r>
            <a:r>
              <a:rPr lang="ru-RU" dirty="0"/>
              <a:t> на </a:t>
            </a:r>
            <a:r>
              <a:rPr lang="ru-RU" dirty="0" err="1"/>
              <a:t>рік</a:t>
            </a:r>
            <a:r>
              <a:rPr lang="ru-RU" dirty="0" smtClean="0"/>
              <a:t>.</a:t>
            </a:r>
          </a:p>
          <a:p>
            <a:r>
              <a:rPr lang="ru-RU" dirty="0" err="1"/>
              <a:t>Індія</a:t>
            </a:r>
            <a:r>
              <a:rPr lang="ru-RU" dirty="0"/>
              <a:t> </a:t>
            </a:r>
            <a:r>
              <a:rPr lang="ru-RU" dirty="0" err="1"/>
              <a:t>має</a:t>
            </a:r>
            <a:r>
              <a:rPr lang="ru-RU" dirty="0"/>
              <a:t> </a:t>
            </a:r>
            <a:r>
              <a:rPr lang="ru-RU" dirty="0" err="1"/>
              <a:t>найбільшу</a:t>
            </a:r>
            <a:r>
              <a:rPr lang="ru-RU" dirty="0"/>
              <a:t> </a:t>
            </a:r>
            <a:r>
              <a:rPr lang="ru-RU" dirty="0" err="1"/>
              <a:t>кількість</a:t>
            </a:r>
            <a:r>
              <a:rPr lang="ru-RU" dirty="0"/>
              <a:t> </a:t>
            </a:r>
            <a:r>
              <a:rPr lang="ru-RU" dirty="0" err="1"/>
              <a:t>поштових</a:t>
            </a:r>
            <a:r>
              <a:rPr lang="ru-RU" dirty="0"/>
              <a:t> </a:t>
            </a:r>
            <a:r>
              <a:rPr lang="ru-RU" dirty="0" err="1"/>
              <a:t>відділень</a:t>
            </a:r>
            <a:r>
              <a:rPr lang="ru-RU" dirty="0"/>
              <a:t> в </a:t>
            </a:r>
            <a:r>
              <a:rPr lang="ru-RU" dirty="0" err="1"/>
              <a:t>світі</a:t>
            </a:r>
            <a:r>
              <a:rPr lang="ru-RU" dirty="0" smtClean="0"/>
              <a:t>!!!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8483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25837"/>
            <a:ext cx="4978742" cy="331584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552" y="2924944"/>
            <a:ext cx="4884648" cy="36634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856" y="411307"/>
            <a:ext cx="3551200" cy="22431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437112"/>
            <a:ext cx="3337553" cy="1501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413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548680"/>
            <a:ext cx="8219256" cy="5577483"/>
          </a:xfrm>
        </p:spPr>
        <p:txBody>
          <a:bodyPr>
            <a:normAutofit lnSpcReduction="10000"/>
          </a:bodyPr>
          <a:lstStyle/>
          <a:p>
            <a:r>
              <a:rPr lang="ru-RU" dirty="0" err="1"/>
              <a:t>І</a:t>
            </a:r>
            <a:r>
              <a:rPr lang="ru-RU" dirty="0" err="1" smtClean="0"/>
              <a:t>ндійські</a:t>
            </a:r>
            <a:r>
              <a:rPr lang="ru-RU" dirty="0" smtClean="0"/>
              <a:t> </a:t>
            </a:r>
            <a:r>
              <a:rPr lang="ru-RU" dirty="0" err="1"/>
              <a:t>жінки</a:t>
            </a:r>
            <a:r>
              <a:rPr lang="ru-RU" dirty="0"/>
              <a:t> </a:t>
            </a:r>
            <a:r>
              <a:rPr lang="ru-RU" dirty="0" err="1"/>
              <a:t>ніколи</a:t>
            </a:r>
            <a:r>
              <a:rPr lang="ru-RU" dirty="0"/>
              <a:t> не </a:t>
            </a:r>
            <a:r>
              <a:rPr lang="ru-RU" dirty="0" err="1"/>
              <a:t>вимовляють</a:t>
            </a:r>
            <a:r>
              <a:rPr lang="ru-RU" dirty="0"/>
              <a:t> </a:t>
            </a:r>
            <a:r>
              <a:rPr lang="ru-RU" dirty="0" err="1"/>
              <a:t>ім'я</a:t>
            </a:r>
            <a:r>
              <a:rPr lang="ru-RU" dirty="0"/>
              <a:t> </a:t>
            </a:r>
            <a:r>
              <a:rPr lang="ru-RU" dirty="0" err="1"/>
              <a:t>свого</a:t>
            </a:r>
            <a:r>
              <a:rPr lang="ru-RU" dirty="0"/>
              <a:t> </a:t>
            </a:r>
            <a:r>
              <a:rPr lang="ru-RU" dirty="0" err="1"/>
              <a:t>чоловіка</a:t>
            </a:r>
            <a:r>
              <a:rPr lang="ru-RU" dirty="0"/>
              <a:t> </a:t>
            </a:r>
            <a:r>
              <a:rPr lang="ru-RU" dirty="0" err="1"/>
              <a:t>вголос</a:t>
            </a:r>
            <a:r>
              <a:rPr lang="ru-RU" dirty="0"/>
              <a:t>, так як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вважається</a:t>
            </a:r>
            <a:r>
              <a:rPr lang="ru-RU" dirty="0"/>
              <a:t> </a:t>
            </a:r>
            <a:r>
              <a:rPr lang="ru-RU" dirty="0" err="1"/>
              <a:t>проявом</a:t>
            </a:r>
            <a:r>
              <a:rPr lang="ru-RU" dirty="0"/>
              <a:t> </a:t>
            </a:r>
            <a:r>
              <a:rPr lang="ru-RU" dirty="0" err="1"/>
              <a:t>неповаги</a:t>
            </a:r>
            <a:r>
              <a:rPr lang="ru-RU" dirty="0"/>
              <a:t> до </a:t>
            </a:r>
            <a:r>
              <a:rPr lang="ru-RU" dirty="0" err="1"/>
              <a:t>нього</a:t>
            </a:r>
            <a:r>
              <a:rPr lang="ru-RU" dirty="0"/>
              <a:t>. Коли вони до </a:t>
            </a:r>
            <a:r>
              <a:rPr lang="ru-RU" dirty="0" err="1"/>
              <a:t>нього</a:t>
            </a:r>
            <a:r>
              <a:rPr lang="ru-RU" dirty="0"/>
              <a:t> </a:t>
            </a:r>
            <a:r>
              <a:rPr lang="ru-RU" dirty="0" err="1"/>
              <a:t>звертаються</a:t>
            </a:r>
            <a:r>
              <a:rPr lang="ru-RU" dirty="0"/>
              <a:t>, вони </a:t>
            </a:r>
            <a:r>
              <a:rPr lang="ru-RU" dirty="0" err="1"/>
              <a:t>використовують</a:t>
            </a:r>
            <a:r>
              <a:rPr lang="ru-RU" dirty="0"/>
              <a:t> слова,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виражає</a:t>
            </a:r>
            <a:r>
              <a:rPr lang="ru-RU" dirty="0"/>
              <a:t> </a:t>
            </a:r>
            <a:r>
              <a:rPr lang="ru-RU" dirty="0" err="1"/>
              <a:t>непрямі</a:t>
            </a:r>
            <a:r>
              <a:rPr lang="ru-RU" dirty="0"/>
              <a:t> </a:t>
            </a:r>
            <a:r>
              <a:rPr lang="ru-RU" dirty="0" err="1"/>
              <a:t>звернення</a:t>
            </a:r>
            <a:r>
              <a:rPr lang="ru-RU" dirty="0"/>
              <a:t>, </a:t>
            </a:r>
            <a:r>
              <a:rPr lang="ru-RU" dirty="0" err="1"/>
              <a:t>такі</a:t>
            </a:r>
            <a:r>
              <a:rPr lang="ru-RU" dirty="0"/>
              <a:t> як «</a:t>
            </a:r>
            <a:r>
              <a:rPr lang="ru-RU" dirty="0" err="1"/>
              <a:t>привіт</a:t>
            </a:r>
            <a:r>
              <a:rPr lang="ru-RU" dirty="0"/>
              <a:t>», «</a:t>
            </a:r>
            <a:r>
              <a:rPr lang="ru-RU" dirty="0" err="1"/>
              <a:t>дивися</a:t>
            </a:r>
            <a:r>
              <a:rPr lang="ru-RU" dirty="0"/>
              <a:t> </a:t>
            </a:r>
            <a:r>
              <a:rPr lang="ru-RU" dirty="0" err="1"/>
              <a:t>сюди</a:t>
            </a:r>
            <a:r>
              <a:rPr lang="ru-RU" dirty="0"/>
              <a:t>» і так </a:t>
            </a:r>
            <a:r>
              <a:rPr lang="ru-RU" dirty="0" err="1"/>
              <a:t>далі</a:t>
            </a:r>
            <a:r>
              <a:rPr lang="ru-RU" dirty="0"/>
              <a:t>. </a:t>
            </a:r>
            <a:r>
              <a:rPr lang="ru-RU" dirty="0" err="1"/>
              <a:t>Також</a:t>
            </a:r>
            <a:r>
              <a:rPr lang="ru-RU" dirty="0"/>
              <a:t> вони </a:t>
            </a:r>
            <a:r>
              <a:rPr lang="ru-RU" dirty="0" err="1"/>
              <a:t>звертаються</a:t>
            </a:r>
            <a:r>
              <a:rPr lang="ru-RU" dirty="0"/>
              <a:t> до </a:t>
            </a:r>
            <a:r>
              <a:rPr lang="ru-RU" dirty="0" err="1"/>
              <a:t>нього</a:t>
            </a:r>
            <a:r>
              <a:rPr lang="ru-RU" dirty="0"/>
              <a:t>, як до батька </a:t>
            </a:r>
            <a:r>
              <a:rPr lang="ru-RU" dirty="0" err="1"/>
              <a:t>своїх</a:t>
            </a:r>
            <a:r>
              <a:rPr lang="ru-RU" dirty="0"/>
              <a:t> </a:t>
            </a:r>
            <a:r>
              <a:rPr lang="ru-RU" dirty="0" err="1"/>
              <a:t>дітей</a:t>
            </a:r>
            <a:r>
              <a:rPr lang="ru-RU" dirty="0" smtClean="0"/>
              <a:t>.</a:t>
            </a:r>
          </a:p>
          <a:p>
            <a:r>
              <a:rPr lang="ru-RU" dirty="0"/>
              <a:t>Бути вдовою </a:t>
            </a:r>
            <a:r>
              <a:rPr lang="ru-RU" dirty="0" err="1"/>
              <a:t>вважається</a:t>
            </a:r>
            <a:r>
              <a:rPr lang="ru-RU" dirty="0"/>
              <a:t> поганим знаком, у </a:t>
            </a:r>
            <a:r>
              <a:rPr lang="ru-RU" dirty="0" err="1"/>
              <a:t>хорошої</a:t>
            </a:r>
            <a:r>
              <a:rPr lang="ru-RU" dirty="0"/>
              <a:t> </a:t>
            </a:r>
            <a:r>
              <a:rPr lang="ru-RU" dirty="0" err="1"/>
              <a:t>дружини</a:t>
            </a:r>
            <a:r>
              <a:rPr lang="ru-RU" dirty="0"/>
              <a:t> </a:t>
            </a:r>
            <a:r>
              <a:rPr lang="ru-RU" dirty="0" err="1"/>
              <a:t>чоловік</a:t>
            </a:r>
            <a:r>
              <a:rPr lang="ru-RU" dirty="0"/>
              <a:t> </a:t>
            </a:r>
            <a:r>
              <a:rPr lang="ru-RU" dirty="0" err="1"/>
              <a:t>би</a:t>
            </a:r>
            <a:r>
              <a:rPr lang="ru-RU" dirty="0"/>
              <a:t> не помер. </a:t>
            </a:r>
            <a:r>
              <a:rPr lang="ru-RU" dirty="0" err="1"/>
              <a:t>Старші</a:t>
            </a:r>
            <a:r>
              <a:rPr lang="ru-RU" dirty="0"/>
              <a:t> </a:t>
            </a:r>
            <a:r>
              <a:rPr lang="ru-RU" dirty="0" err="1"/>
              <a:t>жінки</a:t>
            </a:r>
            <a:r>
              <a:rPr lang="ru-RU" dirty="0"/>
              <a:t> в </a:t>
            </a:r>
            <a:r>
              <a:rPr lang="ru-RU" dirty="0" err="1"/>
              <a:t>селі</a:t>
            </a:r>
            <a:r>
              <a:rPr lang="ru-RU" dirty="0"/>
              <a:t> </a:t>
            </a:r>
            <a:r>
              <a:rPr lang="ru-RU" dirty="0" err="1"/>
              <a:t>можуть</a:t>
            </a:r>
            <a:r>
              <a:rPr lang="ru-RU" dirty="0"/>
              <a:t> </a:t>
            </a:r>
            <a:r>
              <a:rPr lang="ru-RU" dirty="0" err="1"/>
              <a:t>називати</a:t>
            </a:r>
            <a:r>
              <a:rPr lang="ru-RU" dirty="0"/>
              <a:t> вдову «та, яка </a:t>
            </a:r>
            <a:r>
              <a:rPr lang="ru-RU" dirty="0" err="1"/>
              <a:t>з'їла</a:t>
            </a:r>
            <a:r>
              <a:rPr lang="ru-RU" dirty="0"/>
              <a:t> </a:t>
            </a:r>
            <a:r>
              <a:rPr lang="ru-RU" dirty="0" err="1"/>
              <a:t>свого</a:t>
            </a:r>
            <a:r>
              <a:rPr lang="ru-RU" dirty="0"/>
              <a:t> </a:t>
            </a:r>
            <a:r>
              <a:rPr lang="ru-RU" dirty="0" err="1"/>
              <a:t>чоловіка</a:t>
            </a:r>
            <a:r>
              <a:rPr lang="ru-RU" dirty="0"/>
              <a:t>». У </a:t>
            </a:r>
            <a:r>
              <a:rPr lang="ru-RU" dirty="0" err="1"/>
              <a:t>деяких</a:t>
            </a:r>
            <a:r>
              <a:rPr lang="ru-RU" dirty="0"/>
              <a:t> </a:t>
            </a:r>
            <a:r>
              <a:rPr lang="ru-RU" dirty="0" err="1"/>
              <a:t>ортодоксальних</a:t>
            </a:r>
            <a:r>
              <a:rPr lang="ru-RU" dirty="0"/>
              <a:t> </a:t>
            </a:r>
            <a:r>
              <a:rPr lang="ru-RU" dirty="0" err="1"/>
              <a:t>співтовариствах</a:t>
            </a:r>
            <a:r>
              <a:rPr lang="ru-RU" dirty="0"/>
              <a:t> вдовам не </a:t>
            </a:r>
            <a:r>
              <a:rPr lang="ru-RU" dirty="0" err="1"/>
              <a:t>дозволяється</a:t>
            </a:r>
            <a:r>
              <a:rPr lang="ru-RU" dirty="0"/>
              <a:t> </a:t>
            </a:r>
            <a:r>
              <a:rPr lang="ru-RU" dirty="0" err="1"/>
              <a:t>проходити</a:t>
            </a:r>
            <a:r>
              <a:rPr lang="ru-RU" dirty="0"/>
              <a:t> </a:t>
            </a:r>
            <a:r>
              <a:rPr lang="ru-RU" dirty="0" err="1"/>
              <a:t>поруч</a:t>
            </a:r>
            <a:r>
              <a:rPr lang="ru-RU" dirty="0"/>
              <a:t> з </a:t>
            </a:r>
            <a:r>
              <a:rPr lang="ru-RU" dirty="0" err="1"/>
              <a:t>нареченими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бути </a:t>
            </a:r>
            <a:r>
              <a:rPr lang="ru-RU" dirty="0" err="1"/>
              <a:t>присутнім</a:t>
            </a:r>
            <a:r>
              <a:rPr lang="ru-RU" dirty="0"/>
              <a:t> на будь-</a:t>
            </a:r>
            <a:r>
              <a:rPr lang="ru-RU" dirty="0" err="1"/>
              <a:t>яких</a:t>
            </a:r>
            <a:r>
              <a:rPr lang="ru-RU" dirty="0"/>
              <a:t> </a:t>
            </a:r>
            <a:r>
              <a:rPr lang="ru-RU" dirty="0" err="1"/>
              <a:t>соціальних</a:t>
            </a:r>
            <a:r>
              <a:rPr lang="ru-RU" dirty="0"/>
              <a:t> </a:t>
            </a:r>
            <a:r>
              <a:rPr lang="ru-RU" dirty="0" err="1"/>
              <a:t>подіях</a:t>
            </a:r>
            <a:r>
              <a:rPr lang="ru-RU" dirty="0" smtClean="0"/>
              <a:t>.</a:t>
            </a:r>
          </a:p>
          <a:p>
            <a:r>
              <a:rPr lang="ru-RU" dirty="0"/>
              <a:t>В </a:t>
            </a:r>
            <a:r>
              <a:rPr lang="ru-RU" dirty="0" err="1"/>
              <a:t>Індії</a:t>
            </a:r>
            <a:r>
              <a:rPr lang="ru-RU" dirty="0"/>
              <a:t> складки і </a:t>
            </a:r>
            <a:r>
              <a:rPr lang="ru-RU" dirty="0" err="1"/>
              <a:t>колір</a:t>
            </a:r>
            <a:r>
              <a:rPr lang="ru-RU" dirty="0"/>
              <a:t> </a:t>
            </a:r>
            <a:r>
              <a:rPr lang="ru-RU" dirty="0" err="1"/>
              <a:t>одягу</a:t>
            </a:r>
            <a:r>
              <a:rPr lang="ru-RU" dirty="0"/>
              <a:t> </a:t>
            </a:r>
            <a:r>
              <a:rPr lang="ru-RU" dirty="0" err="1"/>
              <a:t>розглядаються</a:t>
            </a:r>
            <a:r>
              <a:rPr lang="ru-RU" dirty="0"/>
              <a:t> як </a:t>
            </a:r>
            <a:r>
              <a:rPr lang="ru-RU" dirty="0" err="1"/>
              <a:t>важливі</a:t>
            </a:r>
            <a:r>
              <a:rPr lang="ru-RU" dirty="0"/>
              <a:t> </a:t>
            </a:r>
            <a:r>
              <a:rPr lang="ru-RU" dirty="0" err="1"/>
              <a:t>чинники</a:t>
            </a:r>
            <a:r>
              <a:rPr lang="ru-RU" dirty="0"/>
              <a:t> </a:t>
            </a:r>
            <a:r>
              <a:rPr lang="ru-RU" dirty="0" err="1"/>
              <a:t>соціальної</a:t>
            </a:r>
            <a:r>
              <a:rPr lang="ru-RU" dirty="0"/>
              <a:t> </a:t>
            </a:r>
            <a:r>
              <a:rPr lang="ru-RU" dirty="0" err="1"/>
              <a:t>класифікації</a:t>
            </a:r>
            <a:r>
              <a:rPr lang="ru-RU" dirty="0"/>
              <a:t>. </a:t>
            </a:r>
            <a:r>
              <a:rPr lang="ru-RU" dirty="0" err="1"/>
              <a:t>Також</a:t>
            </a:r>
            <a:r>
              <a:rPr lang="ru-RU" dirty="0"/>
              <a:t>, за манерою </a:t>
            </a:r>
            <a:r>
              <a:rPr lang="ru-RU" dirty="0" err="1"/>
              <a:t>поділу</a:t>
            </a:r>
            <a:r>
              <a:rPr lang="ru-RU" dirty="0"/>
              <a:t> </a:t>
            </a:r>
            <a:r>
              <a:rPr lang="ru-RU" dirty="0" err="1"/>
              <a:t>волосся</a:t>
            </a:r>
            <a:r>
              <a:rPr lang="ru-RU" dirty="0"/>
              <a:t> в </a:t>
            </a:r>
            <a:r>
              <a:rPr lang="ru-RU" dirty="0" err="1"/>
              <a:t>зачісці</a:t>
            </a:r>
            <a:r>
              <a:rPr lang="ru-RU" dirty="0"/>
              <a:t> </a:t>
            </a:r>
            <a:r>
              <a:rPr lang="ru-RU" dirty="0" err="1"/>
              <a:t>жінки</a:t>
            </a:r>
            <a:r>
              <a:rPr lang="ru-RU" dirty="0"/>
              <a:t>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визначити</a:t>
            </a:r>
            <a:r>
              <a:rPr lang="ru-RU" dirty="0"/>
              <a:t> </a:t>
            </a:r>
            <a:r>
              <a:rPr lang="ru-RU" dirty="0" err="1"/>
              <a:t>хто</a:t>
            </a:r>
            <a:r>
              <a:rPr lang="ru-RU" dirty="0"/>
              <a:t> перед вами - </a:t>
            </a:r>
            <a:r>
              <a:rPr lang="ru-RU" dirty="0" err="1"/>
              <a:t>повія</a:t>
            </a:r>
            <a:r>
              <a:rPr lang="ru-RU" dirty="0"/>
              <a:t> </a:t>
            </a:r>
            <a:r>
              <a:rPr lang="ru-RU" dirty="0" err="1"/>
              <a:t>чи</a:t>
            </a:r>
            <a:r>
              <a:rPr lang="ru-RU" dirty="0"/>
              <a:t> </a:t>
            </a:r>
            <a:r>
              <a:rPr lang="ru-RU" dirty="0" err="1"/>
              <a:t>жінка</a:t>
            </a:r>
            <a:r>
              <a:rPr lang="ru-RU" dirty="0"/>
              <a:t>, </a:t>
            </a:r>
            <a:r>
              <a:rPr lang="ru-RU" dirty="0" err="1"/>
              <a:t>близька</a:t>
            </a:r>
            <a:r>
              <a:rPr lang="ru-RU" dirty="0"/>
              <a:t> до </a:t>
            </a:r>
            <a:r>
              <a:rPr lang="ru-RU" dirty="0" err="1"/>
              <a:t>розряду</a:t>
            </a:r>
            <a:r>
              <a:rPr lang="ru-RU" dirty="0"/>
              <a:t> </a:t>
            </a:r>
            <a:r>
              <a:rPr lang="ru-RU" dirty="0" err="1"/>
              <a:t>святих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37889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 dir="ou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16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 pattern="rectang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hi-IN" sz="6600" dirty="0"/>
              <a:t>भारत गणराज्य</a:t>
            </a:r>
            <a:endParaRPr lang="ru-RU" sz="6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484784"/>
            <a:ext cx="8784976" cy="518457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ru-RU" dirty="0" smtClean="0"/>
          </a:p>
          <a:p>
            <a:r>
              <a:rPr lang="ru-RU" sz="2900" dirty="0" smtClean="0"/>
              <a:t>Держава </a:t>
            </a:r>
            <a:r>
              <a:rPr lang="ru-RU" sz="2900" dirty="0"/>
              <a:t>– </a:t>
            </a:r>
            <a:r>
              <a:rPr lang="ru-RU" sz="2900" dirty="0" err="1"/>
              <a:t>півострів</a:t>
            </a:r>
            <a:r>
              <a:rPr lang="ru-RU" sz="2900" dirty="0"/>
              <a:t> у </a:t>
            </a:r>
            <a:r>
              <a:rPr lang="ru-RU" sz="2900" dirty="0" err="1"/>
              <a:t>Південній</a:t>
            </a:r>
            <a:r>
              <a:rPr lang="ru-RU" sz="2900" dirty="0"/>
              <a:t> </a:t>
            </a:r>
            <a:r>
              <a:rPr lang="ru-RU" sz="2900" dirty="0" err="1"/>
              <a:t>Азії</a:t>
            </a:r>
            <a:r>
              <a:rPr lang="ru-RU" sz="2900" dirty="0" smtClean="0"/>
              <a:t>;</a:t>
            </a:r>
          </a:p>
          <a:p>
            <a:r>
              <a:rPr lang="ru-RU" sz="2900" dirty="0" err="1"/>
              <a:t>Столиця</a:t>
            </a:r>
            <a:r>
              <a:rPr lang="ru-RU" sz="2900" dirty="0"/>
              <a:t>:  </a:t>
            </a:r>
            <a:r>
              <a:rPr lang="ru-RU" sz="2900" dirty="0" err="1"/>
              <a:t>місто</a:t>
            </a:r>
            <a:r>
              <a:rPr lang="ru-RU" sz="2900" dirty="0"/>
              <a:t>  </a:t>
            </a:r>
            <a:r>
              <a:rPr lang="ru-RU" sz="2900" dirty="0" err="1"/>
              <a:t>Делі</a:t>
            </a:r>
            <a:endParaRPr lang="ru-RU" sz="2900" dirty="0"/>
          </a:p>
          <a:p>
            <a:r>
              <a:rPr lang="ru-RU" sz="2900" dirty="0"/>
              <a:t>Форма </a:t>
            </a:r>
            <a:r>
              <a:rPr lang="ru-RU" sz="2900" dirty="0" err="1"/>
              <a:t>правління</a:t>
            </a:r>
            <a:r>
              <a:rPr lang="ru-RU" sz="2900" dirty="0"/>
              <a:t>: </a:t>
            </a:r>
            <a:r>
              <a:rPr lang="ru-RU" sz="2900" dirty="0" err="1"/>
              <a:t>республіка</a:t>
            </a:r>
            <a:endParaRPr lang="ru-RU" sz="2900" dirty="0"/>
          </a:p>
          <a:p>
            <a:r>
              <a:rPr lang="ru-RU" sz="2900" dirty="0" smtClean="0"/>
              <a:t>Склад </a:t>
            </a:r>
            <a:r>
              <a:rPr lang="ru-RU" sz="2900" dirty="0" err="1"/>
              <a:t>території</a:t>
            </a:r>
            <a:r>
              <a:rPr lang="ru-RU" sz="2900" dirty="0"/>
              <a:t>: 25 </a:t>
            </a:r>
            <a:r>
              <a:rPr lang="ru-RU" sz="2900" dirty="0" err="1"/>
              <a:t>штатів</a:t>
            </a:r>
            <a:r>
              <a:rPr lang="ru-RU" sz="2900" dirty="0"/>
              <a:t>, 7 </a:t>
            </a:r>
            <a:r>
              <a:rPr lang="ru-RU" sz="2900" dirty="0" err="1"/>
              <a:t>союзних</a:t>
            </a:r>
            <a:r>
              <a:rPr lang="ru-RU" sz="2900" dirty="0"/>
              <a:t> </a:t>
            </a:r>
            <a:r>
              <a:rPr lang="ru-RU" sz="2900" dirty="0" err="1"/>
              <a:t>територій</a:t>
            </a:r>
            <a:r>
              <a:rPr lang="ru-RU" sz="2900" dirty="0"/>
              <a:t> (в </a:t>
            </a:r>
            <a:r>
              <a:rPr lang="ru-RU" sz="2900" dirty="0" err="1"/>
              <a:t>т.ч</a:t>
            </a:r>
            <a:r>
              <a:rPr lang="ru-RU" sz="2900" dirty="0"/>
              <a:t>. </a:t>
            </a:r>
            <a:r>
              <a:rPr lang="ru-RU" sz="2900" dirty="0" err="1"/>
              <a:t>Делі</a:t>
            </a:r>
            <a:r>
              <a:rPr lang="ru-RU" sz="2900" dirty="0"/>
              <a:t>)</a:t>
            </a:r>
          </a:p>
          <a:p>
            <a:r>
              <a:rPr lang="ru-RU" sz="2900" dirty="0" err="1"/>
              <a:t>Грошова</a:t>
            </a:r>
            <a:r>
              <a:rPr lang="ru-RU" sz="2900" dirty="0"/>
              <a:t> </a:t>
            </a:r>
            <a:r>
              <a:rPr lang="ru-RU" sz="2900" dirty="0" err="1"/>
              <a:t>одиниця</a:t>
            </a:r>
            <a:r>
              <a:rPr lang="ru-RU" sz="2900" dirty="0"/>
              <a:t> - </a:t>
            </a:r>
            <a:r>
              <a:rPr lang="ru-RU" sz="2900" dirty="0" err="1"/>
              <a:t>рупія</a:t>
            </a:r>
            <a:endParaRPr lang="ru-RU" sz="2900" dirty="0"/>
          </a:p>
          <a:p>
            <a:r>
              <a:rPr lang="ru-RU" sz="2900" dirty="0" err="1"/>
              <a:t>Індія</a:t>
            </a:r>
            <a:r>
              <a:rPr lang="ru-RU" sz="2900" dirty="0"/>
              <a:t> – одна з </a:t>
            </a:r>
            <a:r>
              <a:rPr lang="ru-RU" sz="2900" dirty="0" err="1"/>
              <a:t>найдавніших</a:t>
            </a:r>
            <a:r>
              <a:rPr lang="ru-RU" sz="2900" dirty="0"/>
              <a:t> держав </a:t>
            </a:r>
            <a:r>
              <a:rPr lang="ru-RU" sz="2900" dirty="0" err="1"/>
              <a:t>світу</a:t>
            </a:r>
            <a:r>
              <a:rPr lang="ru-RU" sz="2900" dirty="0"/>
              <a:t>. В </a:t>
            </a:r>
            <a:r>
              <a:rPr lang="ru-RU" sz="2900" dirty="0" err="1"/>
              <a:t>минулому</a:t>
            </a:r>
            <a:r>
              <a:rPr lang="ru-RU" sz="2900" dirty="0"/>
              <a:t> </a:t>
            </a:r>
            <a:r>
              <a:rPr lang="ru-RU" sz="2900" dirty="0" err="1"/>
              <a:t>була</a:t>
            </a:r>
            <a:r>
              <a:rPr lang="ru-RU" sz="2900" dirty="0"/>
              <a:t> </a:t>
            </a:r>
            <a:r>
              <a:rPr lang="ru-RU" sz="2900" dirty="0" err="1"/>
              <a:t>колонією</a:t>
            </a:r>
            <a:r>
              <a:rPr lang="ru-RU" sz="2900" dirty="0"/>
              <a:t> </a:t>
            </a:r>
            <a:r>
              <a:rPr lang="ru-RU" sz="2900" dirty="0" err="1"/>
              <a:t>Великобританії</a:t>
            </a:r>
            <a:r>
              <a:rPr lang="ru-RU" sz="2900" dirty="0"/>
              <a:t>, </a:t>
            </a:r>
            <a:r>
              <a:rPr lang="ru-RU" sz="2900" dirty="0" err="1"/>
              <a:t>після</a:t>
            </a:r>
            <a:r>
              <a:rPr lang="ru-RU" sz="2900" dirty="0"/>
              <a:t> </a:t>
            </a:r>
            <a:r>
              <a:rPr lang="ru-RU" sz="2900" dirty="0" err="1"/>
              <a:t>Другої</a:t>
            </a:r>
            <a:r>
              <a:rPr lang="ru-RU" sz="2900" dirty="0"/>
              <a:t> </a:t>
            </a:r>
            <a:r>
              <a:rPr lang="ru-RU" sz="2900" dirty="0" err="1"/>
              <a:t>Світової</a:t>
            </a:r>
            <a:r>
              <a:rPr lang="ru-RU" sz="2900" dirty="0"/>
              <a:t> </a:t>
            </a:r>
            <a:r>
              <a:rPr lang="ru-RU" sz="2900" dirty="0" err="1"/>
              <a:t>війни</a:t>
            </a:r>
            <a:r>
              <a:rPr lang="ru-RU" sz="2900" dirty="0"/>
              <a:t> добилась </a:t>
            </a:r>
            <a:r>
              <a:rPr lang="ru-RU" sz="2900" dirty="0" err="1"/>
              <a:t>незалежності</a:t>
            </a:r>
            <a:r>
              <a:rPr lang="ru-RU" sz="2900" dirty="0"/>
              <a:t>. </a:t>
            </a:r>
          </a:p>
          <a:p>
            <a:r>
              <a:rPr lang="ru-RU" sz="2900" dirty="0" err="1" smtClean="0"/>
              <a:t>Ядерна</a:t>
            </a:r>
            <a:r>
              <a:rPr lang="ru-RU" sz="2900" dirty="0" smtClean="0"/>
              <a:t> </a:t>
            </a:r>
            <a:r>
              <a:rPr lang="ru-RU" sz="2900" dirty="0"/>
              <a:t>держава, </a:t>
            </a:r>
            <a:r>
              <a:rPr lang="ru-RU" sz="2900" dirty="0" err="1"/>
              <a:t>межує</a:t>
            </a:r>
            <a:r>
              <a:rPr lang="ru-RU" sz="2900" dirty="0"/>
              <a:t> з </a:t>
            </a:r>
            <a:r>
              <a:rPr lang="ru-RU" sz="2900" dirty="0" err="1"/>
              <a:t>іншими</a:t>
            </a:r>
            <a:r>
              <a:rPr lang="ru-RU" sz="2900" dirty="0"/>
              <a:t> </a:t>
            </a:r>
            <a:r>
              <a:rPr lang="ru-RU" sz="2900" dirty="0" err="1"/>
              <a:t>ядерними</a:t>
            </a:r>
            <a:r>
              <a:rPr lang="ru-RU" sz="2900" dirty="0"/>
              <a:t> державами: </a:t>
            </a:r>
            <a:r>
              <a:rPr lang="ru-RU" sz="2900" dirty="0" err="1"/>
              <a:t>Китаєм</a:t>
            </a:r>
            <a:r>
              <a:rPr lang="ru-RU" sz="2900" dirty="0"/>
              <a:t>, Пакистаном;</a:t>
            </a:r>
          </a:p>
          <a:p>
            <a:r>
              <a:rPr lang="ru-RU" sz="2900" dirty="0" smtClean="0"/>
              <a:t>Широкий </a:t>
            </a:r>
            <a:r>
              <a:rPr lang="ru-RU" sz="2900" dirty="0" err="1"/>
              <a:t>вихід</a:t>
            </a:r>
            <a:r>
              <a:rPr lang="ru-RU" sz="2900" dirty="0"/>
              <a:t> до </a:t>
            </a:r>
            <a:r>
              <a:rPr lang="ru-RU" sz="2900" dirty="0" err="1"/>
              <a:t>Індійського</a:t>
            </a:r>
            <a:r>
              <a:rPr lang="ru-RU" sz="2900" dirty="0"/>
              <a:t> океану на </a:t>
            </a:r>
            <a:r>
              <a:rPr lang="ru-RU" sz="2900" dirty="0" err="1"/>
              <a:t>перетині</a:t>
            </a:r>
            <a:r>
              <a:rPr lang="ru-RU" sz="2900" dirty="0"/>
              <a:t> </a:t>
            </a:r>
            <a:r>
              <a:rPr lang="ru-RU" sz="2900" dirty="0" err="1"/>
              <a:t>морських</a:t>
            </a:r>
            <a:r>
              <a:rPr lang="ru-RU" sz="2900" dirty="0"/>
              <a:t> </a:t>
            </a:r>
            <a:r>
              <a:rPr lang="ru-RU" sz="2900" dirty="0" err="1"/>
              <a:t>шляхів</a:t>
            </a:r>
            <a:r>
              <a:rPr lang="ru-RU" sz="2900" dirty="0"/>
              <a:t> </a:t>
            </a:r>
            <a:r>
              <a:rPr lang="ru-RU" sz="2900" dirty="0" err="1"/>
              <a:t>між</a:t>
            </a:r>
            <a:r>
              <a:rPr lang="ru-RU" sz="2900" dirty="0"/>
              <a:t> </a:t>
            </a:r>
            <a:r>
              <a:rPr lang="ru-RU" sz="2900" dirty="0" err="1"/>
              <a:t>Європою</a:t>
            </a:r>
            <a:r>
              <a:rPr lang="ru-RU" sz="2900" dirty="0"/>
              <a:t>, </a:t>
            </a:r>
            <a:r>
              <a:rPr lang="ru-RU" sz="2900" dirty="0" err="1"/>
              <a:t>Африкою</a:t>
            </a:r>
            <a:r>
              <a:rPr lang="ru-RU" sz="2900" dirty="0"/>
              <a:t>, </a:t>
            </a:r>
            <a:r>
              <a:rPr lang="ru-RU" sz="2900" dirty="0" err="1"/>
              <a:t>Східною</a:t>
            </a:r>
            <a:r>
              <a:rPr lang="ru-RU" sz="2900" dirty="0"/>
              <a:t> </a:t>
            </a:r>
            <a:r>
              <a:rPr lang="ru-RU" sz="2900" dirty="0" err="1"/>
              <a:t>Азією</a:t>
            </a:r>
            <a:r>
              <a:rPr lang="ru-RU" sz="2900" dirty="0"/>
              <a:t>, </a:t>
            </a:r>
            <a:r>
              <a:rPr lang="ru-RU" sz="2900" dirty="0" err="1"/>
              <a:t>Австралією</a:t>
            </a:r>
            <a:r>
              <a:rPr lang="ru-RU" sz="2900" dirty="0"/>
              <a:t>;</a:t>
            </a:r>
          </a:p>
          <a:p>
            <a:r>
              <a:rPr lang="ru-RU" sz="2900" dirty="0" err="1"/>
              <a:t>Великі</a:t>
            </a:r>
            <a:r>
              <a:rPr lang="ru-RU" sz="2900" dirty="0"/>
              <a:t> порти: Калькутта, </a:t>
            </a:r>
            <a:r>
              <a:rPr lang="ru-RU" sz="2900" dirty="0" err="1"/>
              <a:t>Мумбай</a:t>
            </a:r>
            <a:r>
              <a:rPr lang="ru-RU" sz="2900" dirty="0"/>
              <a:t>, </a:t>
            </a:r>
            <a:r>
              <a:rPr lang="ru-RU" sz="2900" dirty="0" err="1"/>
              <a:t>Ченай</a:t>
            </a:r>
            <a:r>
              <a:rPr lang="ru-RU" sz="2900" dirty="0" smtClean="0"/>
              <a:t>.</a:t>
            </a:r>
            <a:endParaRPr lang="ru-RU" sz="2900" dirty="0"/>
          </a:p>
          <a:p>
            <a:r>
              <a:rPr lang="ru-RU" sz="2900" dirty="0" err="1"/>
              <a:t>Індія</a:t>
            </a:r>
            <a:r>
              <a:rPr lang="ru-RU" sz="2900" dirty="0"/>
              <a:t> </a:t>
            </a:r>
            <a:r>
              <a:rPr lang="ru-RU" sz="2900" dirty="0" err="1"/>
              <a:t>розташована</a:t>
            </a:r>
            <a:r>
              <a:rPr lang="ru-RU" sz="2900" dirty="0"/>
              <a:t> на </a:t>
            </a:r>
            <a:r>
              <a:rPr lang="ru-RU" sz="2900" dirty="0" err="1"/>
              <a:t>півострові</a:t>
            </a:r>
            <a:r>
              <a:rPr lang="ru-RU" sz="2900" dirty="0"/>
              <a:t> </a:t>
            </a:r>
            <a:r>
              <a:rPr lang="ru-RU" sz="2900" dirty="0" err="1"/>
              <a:t>Індостан</a:t>
            </a:r>
            <a:r>
              <a:rPr lang="ru-RU" sz="2900" dirty="0"/>
              <a:t>, </a:t>
            </a:r>
            <a:r>
              <a:rPr lang="ru-RU" sz="2900" dirty="0" err="1"/>
              <a:t>омивається</a:t>
            </a:r>
            <a:r>
              <a:rPr lang="ru-RU" sz="2900" dirty="0"/>
              <a:t> водами </a:t>
            </a:r>
            <a:r>
              <a:rPr lang="ru-RU" sz="2900" dirty="0" err="1"/>
              <a:t>Індійського</a:t>
            </a:r>
            <a:r>
              <a:rPr lang="ru-RU" sz="2900" dirty="0"/>
              <a:t> океану, </a:t>
            </a:r>
            <a:r>
              <a:rPr lang="ru-RU" sz="2900" dirty="0" err="1"/>
              <a:t>Аравійського</a:t>
            </a:r>
            <a:r>
              <a:rPr lang="ru-RU" sz="2900" dirty="0"/>
              <a:t> моря та </a:t>
            </a:r>
            <a:r>
              <a:rPr lang="ru-RU" sz="2900" dirty="0" err="1"/>
              <a:t>Бенгальскої</a:t>
            </a:r>
            <a:r>
              <a:rPr lang="ru-RU" sz="2900" dirty="0"/>
              <a:t> затоки. </a:t>
            </a:r>
          </a:p>
          <a:p>
            <a:r>
              <a:rPr lang="ru-RU" sz="2900" dirty="0" smtClean="0"/>
              <a:t>Суходолом </a:t>
            </a:r>
            <a:r>
              <a:rPr lang="ru-RU" sz="2900" dirty="0" err="1"/>
              <a:t>межує</a:t>
            </a:r>
            <a:r>
              <a:rPr lang="ru-RU" sz="2900" dirty="0"/>
              <a:t> з </a:t>
            </a:r>
            <a:r>
              <a:rPr lang="ru-RU" sz="2900" dirty="0" err="1"/>
              <a:t>країнами</a:t>
            </a:r>
            <a:r>
              <a:rPr lang="ru-RU" sz="2900" dirty="0"/>
              <a:t>: Пакистан, Китай, Непал, Бутан, Бангладеш, </a:t>
            </a:r>
            <a:r>
              <a:rPr lang="ru-RU" sz="2900" dirty="0" err="1"/>
              <a:t>М’янма</a:t>
            </a:r>
            <a:r>
              <a:rPr lang="ru-RU" sz="2900" dirty="0"/>
              <a:t>.</a:t>
            </a:r>
          </a:p>
          <a:p>
            <a:r>
              <a:rPr lang="ru-RU" sz="2900" dirty="0"/>
              <a:t>Через протоку </a:t>
            </a:r>
            <a:r>
              <a:rPr lang="ru-RU" sz="2900" dirty="0" err="1"/>
              <a:t>має</a:t>
            </a:r>
            <a:r>
              <a:rPr lang="ru-RU" sz="2900" dirty="0"/>
              <a:t> </a:t>
            </a:r>
            <a:r>
              <a:rPr lang="ru-RU" sz="2900" dirty="0" err="1"/>
              <a:t>вихід</a:t>
            </a:r>
            <a:r>
              <a:rPr lang="ru-RU" sz="2900" dirty="0"/>
              <a:t> </a:t>
            </a:r>
            <a:r>
              <a:rPr lang="ru-RU" sz="2900" dirty="0" err="1" smtClean="0"/>
              <a:t>Шрі</a:t>
            </a:r>
            <a:r>
              <a:rPr lang="ru-RU" sz="2900" dirty="0" smtClean="0"/>
              <a:t>-Ланка</a:t>
            </a:r>
            <a:r>
              <a:rPr lang="ru-RU" sz="2900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9937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 dir="vert"/>
      </p:transition>
    </mc:Choice>
    <mc:Fallback>
      <p:transition spd="slow">
        <p:checke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888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 pattern="rectangle" dir="ou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620688"/>
            <a:ext cx="8147248" cy="5505475"/>
          </a:xfrm>
        </p:spPr>
        <p:txBody>
          <a:bodyPr>
            <a:normAutofit fontScale="92500"/>
          </a:bodyPr>
          <a:lstStyle/>
          <a:p>
            <a:r>
              <a:rPr lang="ru-RU" dirty="0" err="1"/>
              <a:t>Щоб</a:t>
            </a:r>
            <a:r>
              <a:rPr lang="ru-RU" dirty="0"/>
              <a:t> </a:t>
            </a:r>
            <a:r>
              <a:rPr lang="ru-RU" dirty="0" err="1"/>
              <a:t>уникнути</a:t>
            </a:r>
            <a:r>
              <a:rPr lang="ru-RU" dirty="0"/>
              <a:t> </a:t>
            </a:r>
            <a:r>
              <a:rPr lang="ru-RU" dirty="0" err="1"/>
              <a:t>забруднюючих</a:t>
            </a:r>
            <a:r>
              <a:rPr lang="ru-RU" dirty="0"/>
              <a:t> </a:t>
            </a:r>
            <a:r>
              <a:rPr lang="ru-RU" dirty="0" err="1"/>
              <a:t>елементів</a:t>
            </a:r>
            <a:r>
              <a:rPr lang="ru-RU" dirty="0"/>
              <a:t> (</a:t>
            </a:r>
            <a:r>
              <a:rPr lang="ru-RU" dirty="0" err="1"/>
              <a:t>вогонь</a:t>
            </a:r>
            <a:r>
              <a:rPr lang="ru-RU" dirty="0"/>
              <a:t>, земля, вода, </a:t>
            </a:r>
            <a:r>
              <a:rPr lang="ru-RU" dirty="0" err="1"/>
              <a:t>повітря</a:t>
            </a:r>
            <a:r>
              <a:rPr lang="ru-RU" dirty="0"/>
              <a:t>), </a:t>
            </a:r>
            <a:r>
              <a:rPr lang="ru-RU" dirty="0" err="1"/>
              <a:t>послідовники</a:t>
            </a:r>
            <a:r>
              <a:rPr lang="ru-RU" dirty="0"/>
              <a:t> зороастризму в </a:t>
            </a:r>
            <a:r>
              <a:rPr lang="ru-RU" dirty="0" err="1"/>
              <a:t>Індії</a:t>
            </a:r>
            <a:r>
              <a:rPr lang="ru-RU" dirty="0"/>
              <a:t> не </a:t>
            </a:r>
            <a:r>
              <a:rPr lang="ru-RU" dirty="0" err="1"/>
              <a:t>ховають</a:t>
            </a:r>
            <a:r>
              <a:rPr lang="ru-RU" dirty="0"/>
              <a:t> </a:t>
            </a:r>
            <a:r>
              <a:rPr lang="ru-RU" dirty="0" err="1"/>
              <a:t>своїх</a:t>
            </a:r>
            <a:r>
              <a:rPr lang="ru-RU" dirty="0"/>
              <a:t> </a:t>
            </a:r>
            <a:r>
              <a:rPr lang="ru-RU" dirty="0" err="1"/>
              <a:t>померлих</a:t>
            </a:r>
            <a:r>
              <a:rPr lang="ru-RU" dirty="0"/>
              <a:t>, а </a:t>
            </a:r>
            <a:r>
              <a:rPr lang="ru-RU" dirty="0" err="1"/>
              <a:t>замість</a:t>
            </a:r>
            <a:r>
              <a:rPr lang="ru-RU" dirty="0"/>
              <a:t> </a:t>
            </a:r>
            <a:r>
              <a:rPr lang="ru-RU" dirty="0" err="1"/>
              <a:t>цього</a:t>
            </a:r>
            <a:r>
              <a:rPr lang="ru-RU" dirty="0"/>
              <a:t> </a:t>
            </a:r>
            <a:r>
              <a:rPr lang="ru-RU" dirty="0" err="1"/>
              <a:t>залишають</a:t>
            </a:r>
            <a:r>
              <a:rPr lang="ru-RU" dirty="0"/>
              <a:t> </a:t>
            </a:r>
            <a:r>
              <a:rPr lang="ru-RU" dirty="0" err="1"/>
              <a:t>тіло</a:t>
            </a:r>
            <a:r>
              <a:rPr lang="ru-RU" dirty="0"/>
              <a:t> в </a:t>
            </a:r>
            <a:r>
              <a:rPr lang="ru-RU" dirty="0" err="1"/>
              <a:t>будівлях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називаються</a:t>
            </a:r>
            <a:r>
              <a:rPr lang="ru-RU" dirty="0"/>
              <a:t> "</a:t>
            </a:r>
            <a:r>
              <a:rPr lang="ru-RU" dirty="0" err="1"/>
              <a:t>Вежі</a:t>
            </a:r>
            <a:r>
              <a:rPr lang="ru-RU" dirty="0"/>
              <a:t> </a:t>
            </a:r>
            <a:r>
              <a:rPr lang="ru-RU" dirty="0" err="1"/>
              <a:t>мовчання</a:t>
            </a:r>
            <a:r>
              <a:rPr lang="ru-RU" dirty="0"/>
              <a:t>" для </a:t>
            </a:r>
            <a:r>
              <a:rPr lang="ru-RU" dirty="0" err="1"/>
              <a:t>грифів</a:t>
            </a:r>
            <a:r>
              <a:rPr lang="ru-RU" dirty="0"/>
              <a:t>.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цього</a:t>
            </a:r>
            <a:r>
              <a:rPr lang="ru-RU" dirty="0"/>
              <a:t>, як </a:t>
            </a:r>
            <a:r>
              <a:rPr lang="ru-RU" dirty="0" err="1"/>
              <a:t>кістки</a:t>
            </a:r>
            <a:r>
              <a:rPr lang="ru-RU" dirty="0"/>
              <a:t> </a:t>
            </a:r>
            <a:r>
              <a:rPr lang="ru-RU" dirty="0" err="1"/>
              <a:t>вже</a:t>
            </a:r>
            <a:r>
              <a:rPr lang="ru-RU" dirty="0"/>
              <a:t> </a:t>
            </a:r>
            <a:r>
              <a:rPr lang="ru-RU" dirty="0" err="1"/>
              <a:t>майже</a:t>
            </a:r>
            <a:r>
              <a:rPr lang="ru-RU" dirty="0"/>
              <a:t> </a:t>
            </a:r>
            <a:r>
              <a:rPr lang="ru-RU" dirty="0" err="1"/>
              <a:t>чисті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кидають</a:t>
            </a:r>
            <a:r>
              <a:rPr lang="ru-RU" dirty="0"/>
              <a:t> в </a:t>
            </a:r>
            <a:r>
              <a:rPr lang="ru-RU" dirty="0" err="1"/>
              <a:t>центральний</a:t>
            </a:r>
            <a:r>
              <a:rPr lang="ru-RU" dirty="0"/>
              <a:t> </a:t>
            </a:r>
            <a:r>
              <a:rPr lang="ru-RU" dirty="0" err="1"/>
              <a:t>колодязь</a:t>
            </a:r>
            <a:r>
              <a:rPr lang="ru-RU" dirty="0" smtClean="0"/>
              <a:t>.</a:t>
            </a:r>
          </a:p>
          <a:p>
            <a:r>
              <a:rPr lang="ru-RU" dirty="0" err="1"/>
              <a:t>Багато</a:t>
            </a:r>
            <a:r>
              <a:rPr lang="ru-RU" dirty="0"/>
              <a:t> </a:t>
            </a:r>
            <a:r>
              <a:rPr lang="ru-RU" dirty="0" err="1"/>
              <a:t>індійців</a:t>
            </a:r>
            <a:r>
              <a:rPr lang="ru-RU" dirty="0"/>
              <a:t> </a:t>
            </a:r>
            <a:r>
              <a:rPr lang="ru-RU" dirty="0" err="1"/>
              <a:t>вважають</a:t>
            </a:r>
            <a:r>
              <a:rPr lang="ru-RU" dirty="0"/>
              <a:t> </a:t>
            </a:r>
            <a:r>
              <a:rPr lang="ru-RU" dirty="0" err="1"/>
              <a:t>туалетний</a:t>
            </a:r>
            <a:r>
              <a:rPr lang="ru-RU" dirty="0"/>
              <a:t> </a:t>
            </a:r>
            <a:r>
              <a:rPr lang="ru-RU" dirty="0" err="1"/>
              <a:t>папір</a:t>
            </a:r>
            <a:r>
              <a:rPr lang="ru-RU" dirty="0"/>
              <a:t> </a:t>
            </a:r>
            <a:r>
              <a:rPr lang="ru-RU" dirty="0" err="1"/>
              <a:t>шкідливим</a:t>
            </a:r>
            <a:r>
              <a:rPr lang="ru-RU" dirty="0"/>
              <a:t> і </a:t>
            </a:r>
            <a:r>
              <a:rPr lang="ru-RU" dirty="0" err="1"/>
              <a:t>вважають</a:t>
            </a:r>
            <a:r>
              <a:rPr lang="ru-RU" dirty="0"/>
              <a:t> 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замість</a:t>
            </a:r>
            <a:r>
              <a:rPr lang="ru-RU" dirty="0"/>
              <a:t> </a:t>
            </a:r>
            <a:r>
              <a:rPr lang="ru-RU" dirty="0" err="1"/>
              <a:t>нього</a:t>
            </a:r>
            <a:r>
              <a:rPr lang="ru-RU" dirty="0"/>
              <a:t> </a:t>
            </a:r>
            <a:r>
              <a:rPr lang="ru-RU" dirty="0" err="1"/>
              <a:t>краще</a:t>
            </a:r>
            <a:r>
              <a:rPr lang="ru-RU" dirty="0"/>
              <a:t> </a:t>
            </a:r>
            <a:r>
              <a:rPr lang="ru-RU" dirty="0" err="1"/>
              <a:t>використовувати</a:t>
            </a:r>
            <a:r>
              <a:rPr lang="ru-RU" dirty="0"/>
              <a:t> </a:t>
            </a:r>
            <a:r>
              <a:rPr lang="ru-RU" dirty="0" err="1"/>
              <a:t>ліву</a:t>
            </a:r>
            <a:r>
              <a:rPr lang="ru-RU" dirty="0"/>
              <a:t> руку та </a:t>
            </a:r>
            <a:r>
              <a:rPr lang="ru-RU" dirty="0" err="1"/>
              <a:t>бризки</a:t>
            </a:r>
            <a:r>
              <a:rPr lang="ru-RU" dirty="0"/>
              <a:t> води  в </a:t>
            </a:r>
            <a:r>
              <a:rPr lang="ru-RU" dirty="0" err="1"/>
              <a:t>потрібному</a:t>
            </a:r>
            <a:r>
              <a:rPr lang="ru-RU" dirty="0"/>
              <a:t> </a:t>
            </a:r>
            <a:r>
              <a:rPr lang="ru-RU" dirty="0" err="1"/>
              <a:t>напрямку</a:t>
            </a:r>
            <a:r>
              <a:rPr lang="ru-RU" dirty="0"/>
              <a:t>. </a:t>
            </a:r>
            <a:r>
              <a:rPr lang="ru-RU" dirty="0" err="1"/>
              <a:t>Отже</a:t>
            </a:r>
            <a:r>
              <a:rPr lang="ru-RU" dirty="0"/>
              <a:t>, </a:t>
            </a:r>
            <a:r>
              <a:rPr lang="ru-RU" dirty="0" err="1"/>
              <a:t>ліва</a:t>
            </a:r>
            <a:r>
              <a:rPr lang="ru-RU" dirty="0"/>
              <a:t> рука </a:t>
            </a:r>
            <a:r>
              <a:rPr lang="ru-RU" dirty="0" err="1"/>
              <a:t>вважається</a:t>
            </a:r>
            <a:r>
              <a:rPr lang="ru-RU" dirty="0"/>
              <a:t> нечистою і </a:t>
            </a:r>
            <a:r>
              <a:rPr lang="ru-RU" dirty="0" err="1"/>
              <a:t>ніколи</a:t>
            </a:r>
            <a:r>
              <a:rPr lang="ru-RU" dirty="0"/>
              <a:t> не </a:t>
            </a:r>
            <a:r>
              <a:rPr lang="ru-RU" dirty="0" err="1"/>
              <a:t>використовується</a:t>
            </a:r>
            <a:r>
              <a:rPr lang="ru-RU" dirty="0"/>
              <a:t> для </a:t>
            </a:r>
            <a:r>
              <a:rPr lang="ru-RU" dirty="0" err="1"/>
              <a:t>прийому</a:t>
            </a:r>
            <a:r>
              <a:rPr lang="ru-RU" dirty="0"/>
              <a:t> </a:t>
            </a:r>
            <a:r>
              <a:rPr lang="ru-RU" dirty="0" err="1"/>
              <a:t>їжі</a:t>
            </a:r>
            <a:r>
              <a:rPr lang="ru-RU" dirty="0" smtClean="0"/>
              <a:t>.</a:t>
            </a:r>
          </a:p>
          <a:p>
            <a:r>
              <a:rPr lang="ru-RU" dirty="0"/>
              <a:t>Воду з </a:t>
            </a:r>
            <a:r>
              <a:rPr lang="ru-RU" dirty="0" err="1"/>
              <a:t>пляшок</a:t>
            </a:r>
            <a:r>
              <a:rPr lang="ru-RU" dirty="0"/>
              <a:t> </a:t>
            </a:r>
            <a:r>
              <a:rPr lang="ru-RU" dirty="0" err="1"/>
              <a:t>п’ють</a:t>
            </a:r>
            <a:r>
              <a:rPr lang="ru-RU" dirty="0"/>
              <a:t>, не </a:t>
            </a:r>
            <a:r>
              <a:rPr lang="ru-RU" dirty="0" err="1"/>
              <a:t>торкаючись</a:t>
            </a:r>
            <a:r>
              <a:rPr lang="ru-RU" dirty="0"/>
              <a:t> </a:t>
            </a:r>
            <a:r>
              <a:rPr lang="ru-RU" dirty="0" err="1"/>
              <a:t>горлечка</a:t>
            </a:r>
            <a:r>
              <a:rPr lang="ru-RU" dirty="0"/>
              <a:t>, а </a:t>
            </a:r>
            <a:r>
              <a:rPr lang="ru-RU" dirty="0" err="1"/>
              <a:t>наливаючи</a:t>
            </a:r>
            <a:r>
              <a:rPr lang="ru-RU" dirty="0"/>
              <a:t> </a:t>
            </a:r>
            <a:r>
              <a:rPr lang="ru-RU" dirty="0" err="1"/>
              <a:t>безпосередньо</a:t>
            </a:r>
            <a:r>
              <a:rPr lang="ru-RU" dirty="0"/>
              <a:t> в рот. </a:t>
            </a:r>
            <a:endParaRPr lang="ru-RU" dirty="0" smtClean="0"/>
          </a:p>
          <a:p>
            <a:r>
              <a:rPr lang="ru-RU" dirty="0"/>
              <a:t>У </a:t>
            </a:r>
            <a:r>
              <a:rPr lang="ru-RU" dirty="0" err="1"/>
              <a:t>древній</a:t>
            </a:r>
            <a:r>
              <a:rPr lang="ru-RU" dirty="0"/>
              <a:t> і </a:t>
            </a:r>
            <a:r>
              <a:rPr lang="ru-RU" dirty="0" err="1"/>
              <a:t>середньовічній</a:t>
            </a:r>
            <a:r>
              <a:rPr lang="ru-RU" dirty="0"/>
              <a:t> </a:t>
            </a:r>
            <a:r>
              <a:rPr lang="ru-RU" dirty="0" err="1"/>
              <a:t>Індії</a:t>
            </a:r>
            <a:r>
              <a:rPr lang="ru-RU" dirty="0"/>
              <a:t>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цілком</a:t>
            </a:r>
            <a:r>
              <a:rPr lang="ru-RU" dirty="0"/>
              <a:t> </a:t>
            </a:r>
            <a:r>
              <a:rPr lang="ru-RU" dirty="0" err="1"/>
              <a:t>звичайним</a:t>
            </a:r>
            <a:r>
              <a:rPr lang="ru-RU" dirty="0"/>
              <a:t> </a:t>
            </a:r>
            <a:r>
              <a:rPr lang="ru-RU" dirty="0" err="1"/>
              <a:t>саті</a:t>
            </a:r>
            <a:r>
              <a:rPr lang="ru-RU" dirty="0"/>
              <a:t> - </a:t>
            </a:r>
            <a:r>
              <a:rPr lang="ru-RU" dirty="0" err="1"/>
              <a:t>публічне</a:t>
            </a:r>
            <a:r>
              <a:rPr lang="ru-RU" dirty="0"/>
              <a:t> </a:t>
            </a:r>
            <a:r>
              <a:rPr lang="ru-RU" dirty="0" err="1"/>
              <a:t>самоспалення</a:t>
            </a:r>
            <a:r>
              <a:rPr lang="ru-RU" dirty="0"/>
              <a:t> </a:t>
            </a:r>
            <a:r>
              <a:rPr lang="ru-RU" dirty="0" err="1"/>
              <a:t>вдови</a:t>
            </a:r>
            <a:r>
              <a:rPr lang="ru-RU" dirty="0"/>
              <a:t> разом з </a:t>
            </a:r>
            <a:r>
              <a:rPr lang="ru-RU" dirty="0" err="1"/>
              <a:t>тілом</a:t>
            </a:r>
            <a:r>
              <a:rPr lang="ru-RU" dirty="0"/>
              <a:t>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чоловіка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78504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3" t="3855" r="9345" b="2503"/>
          <a:stretch/>
        </p:blipFill>
        <p:spPr>
          <a:xfrm>
            <a:off x="683568" y="476672"/>
            <a:ext cx="7704945" cy="571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247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2656"/>
            <a:ext cx="4895800" cy="33478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72" y="3966728"/>
            <a:ext cx="3867280" cy="25734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139" y="692696"/>
            <a:ext cx="3360373" cy="21602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503" y="3680519"/>
            <a:ext cx="3778969" cy="283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156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620688"/>
            <a:ext cx="8435280" cy="5505475"/>
          </a:xfrm>
        </p:spPr>
        <p:txBody>
          <a:bodyPr/>
          <a:lstStyle/>
          <a:p>
            <a:r>
              <a:rPr lang="ru-RU" dirty="0" err="1"/>
              <a:t>Найпоширеніший</a:t>
            </a:r>
            <a:r>
              <a:rPr lang="ru-RU" dirty="0"/>
              <a:t> </a:t>
            </a:r>
            <a:r>
              <a:rPr lang="ru-RU" dirty="0" err="1"/>
              <a:t>одяг</a:t>
            </a:r>
            <a:r>
              <a:rPr lang="ru-RU" dirty="0"/>
              <a:t> </a:t>
            </a:r>
            <a:r>
              <a:rPr lang="ru-RU" dirty="0" err="1"/>
              <a:t>серед</a:t>
            </a:r>
            <a:r>
              <a:rPr lang="ru-RU" dirty="0"/>
              <a:t> </a:t>
            </a:r>
            <a:r>
              <a:rPr lang="ru-RU" dirty="0" err="1"/>
              <a:t>жінок</a:t>
            </a:r>
            <a:r>
              <a:rPr lang="ru-RU" dirty="0"/>
              <a:t> –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сарі</a:t>
            </a:r>
            <a:r>
              <a:rPr lang="ru-RU" dirty="0"/>
              <a:t>, </a:t>
            </a:r>
            <a:r>
              <a:rPr lang="ru-RU" dirty="0" err="1"/>
              <a:t>молоді</a:t>
            </a:r>
            <a:r>
              <a:rPr lang="ru-RU" dirty="0"/>
              <a:t> </a:t>
            </a:r>
            <a:r>
              <a:rPr lang="ru-RU" dirty="0" err="1"/>
              <a:t>чоловіки</a:t>
            </a:r>
            <a:r>
              <a:rPr lang="ru-RU" dirty="0"/>
              <a:t> </a:t>
            </a:r>
            <a:r>
              <a:rPr lang="ru-RU" dirty="0" err="1"/>
              <a:t>ходять</a:t>
            </a:r>
            <a:r>
              <a:rPr lang="ru-RU" dirty="0"/>
              <a:t> в джинсах і футболках, а старше </a:t>
            </a:r>
            <a:r>
              <a:rPr lang="ru-RU" dirty="0" err="1"/>
              <a:t>покоління</a:t>
            </a:r>
            <a:r>
              <a:rPr lang="ru-RU" dirty="0"/>
              <a:t> часто </a:t>
            </a:r>
            <a:r>
              <a:rPr lang="ru-RU" dirty="0" err="1"/>
              <a:t>вважає</a:t>
            </a:r>
            <a:r>
              <a:rPr lang="ru-RU" dirty="0"/>
              <a:t> за </a:t>
            </a:r>
            <a:r>
              <a:rPr lang="ru-RU" dirty="0" err="1"/>
              <a:t>краще</a:t>
            </a:r>
            <a:r>
              <a:rPr lang="ru-RU" dirty="0"/>
              <a:t> </a:t>
            </a:r>
            <a:r>
              <a:rPr lang="ru-RU" dirty="0" err="1"/>
              <a:t>Лунга</a:t>
            </a:r>
            <a:r>
              <a:rPr lang="ru-RU" dirty="0"/>
              <a:t> – </a:t>
            </a:r>
            <a:r>
              <a:rPr lang="ru-RU" dirty="0" err="1"/>
              <a:t>ганчірку</a:t>
            </a:r>
            <a:r>
              <a:rPr lang="ru-RU" dirty="0"/>
              <a:t>, </a:t>
            </a:r>
            <a:r>
              <a:rPr lang="ru-RU" dirty="0" err="1"/>
              <a:t>обмотану</a:t>
            </a:r>
            <a:r>
              <a:rPr lang="ru-RU" dirty="0"/>
              <a:t> </a:t>
            </a:r>
            <a:r>
              <a:rPr lang="ru-RU" dirty="0" err="1"/>
              <a:t>навколо</a:t>
            </a:r>
            <a:r>
              <a:rPr lang="ru-RU" dirty="0"/>
              <a:t> </a:t>
            </a:r>
            <a:r>
              <a:rPr lang="ru-RU" dirty="0" err="1"/>
              <a:t>ніг</a:t>
            </a:r>
            <a:r>
              <a:rPr lang="ru-RU" dirty="0"/>
              <a:t>,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намотується</a:t>
            </a:r>
            <a:r>
              <a:rPr lang="ru-RU" dirty="0"/>
              <a:t> на голе </a:t>
            </a:r>
            <a:r>
              <a:rPr lang="ru-RU" dirty="0" err="1"/>
              <a:t>тіло</a:t>
            </a:r>
            <a:r>
              <a:rPr lang="ru-RU" dirty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420888"/>
            <a:ext cx="4221887" cy="31683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816" y="3429000"/>
            <a:ext cx="4572000" cy="3036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536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332656"/>
            <a:ext cx="8373616" cy="1656185"/>
          </a:xfrm>
        </p:spPr>
        <p:txBody>
          <a:bodyPr>
            <a:normAutofit/>
          </a:bodyPr>
          <a:lstStyle/>
          <a:p>
            <a:r>
              <a:rPr lang="ru-RU" dirty="0" err="1"/>
              <a:t>Кумбха</a:t>
            </a:r>
            <a:r>
              <a:rPr lang="ru-RU" dirty="0"/>
              <a:t> Мела (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Пітчер</a:t>
            </a:r>
            <a:r>
              <a:rPr lang="ru-RU" dirty="0"/>
              <a:t> Фестиваль) - </a:t>
            </a:r>
            <a:r>
              <a:rPr lang="ru-RU" dirty="0" err="1"/>
              <a:t>величезне</a:t>
            </a:r>
            <a:r>
              <a:rPr lang="ru-RU" dirty="0"/>
              <a:t> </a:t>
            </a:r>
            <a:r>
              <a:rPr lang="ru-RU" dirty="0" err="1"/>
              <a:t>індуїстське</a:t>
            </a:r>
            <a:r>
              <a:rPr lang="ru-RU" dirty="0"/>
              <a:t> </a:t>
            </a:r>
            <a:r>
              <a:rPr lang="ru-RU" dirty="0" err="1"/>
              <a:t>релігійне</a:t>
            </a:r>
            <a:r>
              <a:rPr lang="ru-RU" dirty="0"/>
              <a:t> свято, яке </a:t>
            </a:r>
            <a:r>
              <a:rPr lang="ru-RU" dirty="0" err="1"/>
              <a:t>святкується</a:t>
            </a:r>
            <a:r>
              <a:rPr lang="ru-RU" dirty="0"/>
              <a:t> в </a:t>
            </a:r>
            <a:r>
              <a:rPr lang="ru-RU" dirty="0" err="1"/>
              <a:t>Індії</a:t>
            </a:r>
            <a:r>
              <a:rPr lang="ru-RU" dirty="0"/>
              <a:t> </a:t>
            </a:r>
            <a:r>
              <a:rPr lang="ru-RU" dirty="0" err="1"/>
              <a:t>кожні</a:t>
            </a:r>
            <a:r>
              <a:rPr lang="ru-RU" dirty="0"/>
              <a:t> 12 </a:t>
            </a:r>
            <a:r>
              <a:rPr lang="ru-RU" dirty="0" err="1"/>
              <a:t>років</a:t>
            </a:r>
            <a:r>
              <a:rPr lang="ru-RU" dirty="0"/>
              <a:t>. У 2001 </a:t>
            </a:r>
            <a:r>
              <a:rPr lang="ru-RU" dirty="0" err="1"/>
              <a:t>році</a:t>
            </a:r>
            <a:r>
              <a:rPr lang="ru-RU" dirty="0"/>
              <a:t> 60 </a:t>
            </a:r>
            <a:r>
              <a:rPr lang="ru-RU" dirty="0" err="1"/>
              <a:t>мільйонів</a:t>
            </a:r>
            <a:r>
              <a:rPr lang="ru-RU" dirty="0"/>
              <a:t> </a:t>
            </a:r>
            <a:r>
              <a:rPr lang="ru-RU" dirty="0" err="1"/>
              <a:t>чоловік</a:t>
            </a:r>
            <a:r>
              <a:rPr lang="ru-RU" dirty="0"/>
              <a:t> взяли участь, побивши рекорд як </a:t>
            </a:r>
            <a:r>
              <a:rPr lang="ru-RU" dirty="0" err="1"/>
              <a:t>найбільш</a:t>
            </a:r>
            <a:r>
              <a:rPr lang="ru-RU" dirty="0"/>
              <a:t> великий </a:t>
            </a:r>
            <a:r>
              <a:rPr lang="ru-RU" dirty="0" err="1"/>
              <a:t>збір</a:t>
            </a:r>
            <a:r>
              <a:rPr lang="ru-RU" dirty="0"/>
              <a:t> </a:t>
            </a:r>
            <a:r>
              <a:rPr lang="ru-RU" dirty="0" err="1"/>
              <a:t>населення</a:t>
            </a:r>
            <a:r>
              <a:rPr lang="ru-RU" dirty="0"/>
              <a:t> в </a:t>
            </a:r>
            <a:r>
              <a:rPr lang="ru-RU" dirty="0" err="1"/>
              <a:t>світі</a:t>
            </a:r>
            <a:r>
              <a:rPr lang="ru-RU" dirty="0"/>
              <a:t>. 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102622"/>
            <a:ext cx="6912768" cy="4367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7092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1" y="476672"/>
            <a:ext cx="4743887" cy="25922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89" y="3205419"/>
            <a:ext cx="3361939" cy="337694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438128"/>
            <a:ext cx="4572000" cy="304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732110"/>
            <a:ext cx="3032593" cy="2081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247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uk-UA" sz="7200" dirty="0" smtClean="0"/>
              <a:t>Культура Індії.</a:t>
            </a:r>
            <a:endParaRPr lang="ru-RU" sz="7200" dirty="0"/>
          </a:p>
        </p:txBody>
      </p:sp>
    </p:spTree>
    <p:extLst>
      <p:ext uri="{BB962C8B-B14F-4D97-AF65-F5344CB8AC3E}">
        <p14:creationId xmlns:p14="http://schemas.microsoft.com/office/powerpoint/2010/main" val="2329340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332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717014"/>
            <a:ext cx="3600400" cy="4323128"/>
          </a:xfrm>
        </p:spPr>
        <p:txBody>
          <a:bodyPr/>
          <a:lstStyle/>
          <a:p>
            <a:r>
              <a:rPr lang="ru-RU" dirty="0" err="1"/>
              <a:t>Міст</a:t>
            </a:r>
            <a:r>
              <a:rPr lang="ru-RU" dirty="0"/>
              <a:t>  </a:t>
            </a:r>
            <a:r>
              <a:rPr lang="ru-RU" dirty="0" err="1"/>
              <a:t>Бейлі</a:t>
            </a:r>
            <a:r>
              <a:rPr lang="ru-RU" dirty="0"/>
              <a:t> є </a:t>
            </a:r>
            <a:r>
              <a:rPr lang="ru-RU" dirty="0" err="1"/>
              <a:t>найвищим</a:t>
            </a:r>
            <a:r>
              <a:rPr lang="ru-RU" dirty="0"/>
              <a:t> мостом у </a:t>
            </a:r>
            <a:r>
              <a:rPr lang="ru-RU" dirty="0" err="1"/>
              <a:t>світі</a:t>
            </a:r>
            <a:r>
              <a:rPr lang="ru-RU" dirty="0"/>
              <a:t>.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розташований</a:t>
            </a:r>
            <a:r>
              <a:rPr lang="ru-RU" dirty="0"/>
              <a:t> в </a:t>
            </a:r>
            <a:r>
              <a:rPr lang="ru-RU" dirty="0" err="1"/>
              <a:t>долині</a:t>
            </a:r>
            <a:r>
              <a:rPr lang="ru-RU" dirty="0"/>
              <a:t> </a:t>
            </a:r>
            <a:r>
              <a:rPr lang="ru-RU" dirty="0" err="1"/>
              <a:t>Ладакх</a:t>
            </a:r>
            <a:r>
              <a:rPr lang="ru-RU" dirty="0"/>
              <a:t> </a:t>
            </a:r>
            <a:r>
              <a:rPr lang="ru-RU" dirty="0" err="1"/>
              <a:t>між</a:t>
            </a:r>
            <a:r>
              <a:rPr lang="ru-RU" dirty="0"/>
              <a:t> </a:t>
            </a:r>
            <a:r>
              <a:rPr lang="ru-RU" dirty="0" err="1"/>
              <a:t>річками</a:t>
            </a:r>
            <a:r>
              <a:rPr lang="ru-RU" dirty="0"/>
              <a:t> </a:t>
            </a:r>
            <a:r>
              <a:rPr lang="ru-RU" dirty="0" err="1"/>
              <a:t>Драс</a:t>
            </a:r>
            <a:r>
              <a:rPr lang="ru-RU" dirty="0"/>
              <a:t> і Суру в </a:t>
            </a:r>
            <a:r>
              <a:rPr lang="ru-RU" dirty="0" err="1"/>
              <a:t>Гімалаях</a:t>
            </a:r>
            <a:r>
              <a:rPr lang="ru-RU" dirty="0"/>
              <a:t>.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був</a:t>
            </a:r>
            <a:r>
              <a:rPr lang="ru-RU" dirty="0"/>
              <a:t> </a:t>
            </a:r>
            <a:r>
              <a:rPr lang="ru-RU" dirty="0" err="1"/>
              <a:t>збудований</a:t>
            </a:r>
            <a:r>
              <a:rPr lang="ru-RU" dirty="0"/>
              <a:t> </a:t>
            </a:r>
            <a:r>
              <a:rPr lang="ru-RU" dirty="0" err="1"/>
              <a:t>індійською</a:t>
            </a:r>
            <a:r>
              <a:rPr lang="ru-RU" dirty="0"/>
              <a:t> </a:t>
            </a:r>
            <a:r>
              <a:rPr lang="ru-RU" dirty="0" err="1"/>
              <a:t>армією</a:t>
            </a:r>
            <a:r>
              <a:rPr lang="ru-RU" dirty="0"/>
              <a:t> в </a:t>
            </a:r>
            <a:r>
              <a:rPr lang="ru-RU" dirty="0" err="1"/>
              <a:t>серпні</a:t>
            </a:r>
            <a:r>
              <a:rPr lang="ru-RU" dirty="0"/>
              <a:t> 1982 року.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235" y="260648"/>
            <a:ext cx="4270871" cy="2850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186" y="3356992"/>
            <a:ext cx="4237416" cy="317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0924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785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332656"/>
            <a:ext cx="5705475" cy="37719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3212976"/>
            <a:ext cx="5594970" cy="313979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94" y="4581128"/>
            <a:ext cx="2839428" cy="1551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548680"/>
            <a:ext cx="2336304" cy="2249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279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41" y="836712"/>
            <a:ext cx="3342117" cy="50131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744" y="476672"/>
            <a:ext cx="3706882" cy="26003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657" y="3615333"/>
            <a:ext cx="4455056" cy="223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464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1406" y="260648"/>
            <a:ext cx="7958137" cy="2376264"/>
          </a:xfrm>
        </p:spPr>
        <p:txBody>
          <a:bodyPr>
            <a:noAutofit/>
          </a:bodyPr>
          <a:lstStyle/>
          <a:p>
            <a:r>
              <a:rPr lang="ru-RU" sz="3200" dirty="0" err="1"/>
              <a:t>Багата</a:t>
            </a:r>
            <a:r>
              <a:rPr lang="ru-RU" sz="3200" dirty="0"/>
              <a:t> духовна культура </a:t>
            </a:r>
            <a:r>
              <a:rPr lang="ru-RU" sz="3200" dirty="0" err="1"/>
              <a:t>Індії</a:t>
            </a:r>
            <a:r>
              <a:rPr lang="ru-RU" sz="3200" dirty="0"/>
              <a:t> – </a:t>
            </a:r>
            <a:r>
              <a:rPr lang="ru-RU" sz="3200" dirty="0" err="1"/>
              <a:t>давній</a:t>
            </a:r>
            <a:r>
              <a:rPr lang="ru-RU" sz="3200" dirty="0"/>
              <a:t> </a:t>
            </a:r>
            <a:r>
              <a:rPr lang="ru-RU" sz="3200" dirty="0" err="1"/>
              <a:t>епос</a:t>
            </a:r>
            <a:r>
              <a:rPr lang="ru-RU" sz="3200" dirty="0"/>
              <a:t>, </a:t>
            </a:r>
            <a:r>
              <a:rPr lang="ru-RU" sz="3200" dirty="0" err="1"/>
              <a:t>образотворче</a:t>
            </a:r>
            <a:r>
              <a:rPr lang="ru-RU" sz="3200" dirty="0"/>
              <a:t> та </a:t>
            </a:r>
            <a:r>
              <a:rPr lang="ru-RU" sz="3200" dirty="0" err="1"/>
              <a:t>театральне</a:t>
            </a:r>
            <a:r>
              <a:rPr lang="ru-RU" sz="3200" dirty="0"/>
              <a:t> </a:t>
            </a:r>
            <a:r>
              <a:rPr lang="ru-RU" sz="3200" dirty="0" err="1"/>
              <a:t>мистецтво</a:t>
            </a:r>
            <a:r>
              <a:rPr lang="ru-RU" sz="3200" dirty="0"/>
              <a:t>, </a:t>
            </a:r>
            <a:r>
              <a:rPr lang="ru-RU" sz="3200" dirty="0" err="1"/>
              <a:t>класичний</a:t>
            </a:r>
            <a:r>
              <a:rPr lang="ru-RU" sz="3200" dirty="0"/>
              <a:t> </a:t>
            </a:r>
            <a:r>
              <a:rPr lang="ru-RU" sz="3200" dirty="0" err="1"/>
              <a:t>спів</a:t>
            </a:r>
            <a:r>
              <a:rPr lang="ru-RU" sz="3200" dirty="0"/>
              <a:t> та </a:t>
            </a:r>
            <a:r>
              <a:rPr lang="ru-RU" sz="3200" dirty="0" err="1"/>
              <a:t>танці</a:t>
            </a:r>
            <a:r>
              <a:rPr lang="ru-RU" sz="3200" dirty="0"/>
              <a:t>, </a:t>
            </a:r>
            <a:r>
              <a:rPr lang="ru-RU" sz="3200" dirty="0" err="1"/>
              <a:t>жіночий</a:t>
            </a:r>
            <a:r>
              <a:rPr lang="ru-RU" sz="3200" dirty="0"/>
              <a:t> </a:t>
            </a:r>
            <a:r>
              <a:rPr lang="ru-RU" sz="3200" dirty="0" err="1"/>
              <a:t>одяг</a:t>
            </a:r>
            <a:r>
              <a:rPr lang="ru-RU" sz="3200" dirty="0"/>
              <a:t> </a:t>
            </a:r>
            <a:r>
              <a:rPr lang="ru-RU" sz="3200" dirty="0" err="1"/>
              <a:t>сарі</a:t>
            </a:r>
            <a:r>
              <a:rPr lang="ru-RU" sz="3200" dirty="0"/>
              <a:t>, культ </a:t>
            </a:r>
            <a:r>
              <a:rPr lang="ru-RU" sz="3200" dirty="0" err="1"/>
              <a:t>змії</a:t>
            </a:r>
            <a:r>
              <a:rPr lang="ru-RU" sz="3200" dirty="0"/>
              <a:t> </a:t>
            </a:r>
            <a:r>
              <a:rPr lang="ru-RU" sz="3200" dirty="0" err="1"/>
              <a:t>кобри</a:t>
            </a:r>
            <a:r>
              <a:rPr lang="ru-RU" sz="3200" dirty="0"/>
              <a:t> та </a:t>
            </a:r>
            <a:r>
              <a:rPr lang="ru-RU" sz="3200" dirty="0" err="1"/>
              <a:t>багато</a:t>
            </a:r>
            <a:r>
              <a:rPr lang="ru-RU" sz="3200" dirty="0"/>
              <a:t> </a:t>
            </a:r>
            <a:r>
              <a:rPr lang="ru-RU" sz="3200" dirty="0" err="1"/>
              <a:t>іншого</a:t>
            </a:r>
            <a:r>
              <a:rPr lang="ru-RU" sz="3200" dirty="0"/>
              <a:t> </a:t>
            </a:r>
            <a:r>
              <a:rPr lang="ru-RU" sz="3200" dirty="0" err="1"/>
              <a:t>приваблює</a:t>
            </a:r>
            <a:r>
              <a:rPr lang="ru-RU" sz="3200" dirty="0"/>
              <a:t> людей в </a:t>
            </a:r>
            <a:r>
              <a:rPr lang="ru-RU" sz="3200" dirty="0" err="1"/>
              <a:t>цю</a:t>
            </a:r>
            <a:r>
              <a:rPr lang="ru-RU" sz="3200" dirty="0"/>
              <a:t> </a:t>
            </a:r>
            <a:r>
              <a:rPr lang="ru-RU" sz="3200" dirty="0" err="1"/>
              <a:t>країни</a:t>
            </a:r>
            <a:r>
              <a:rPr lang="ru-RU" sz="3200" dirty="0"/>
              <a:t> з </a:t>
            </a:r>
            <a:r>
              <a:rPr lang="ru-RU" sz="3200" dirty="0" err="1"/>
              <a:t>усього</a:t>
            </a:r>
            <a:r>
              <a:rPr lang="ru-RU" sz="3200" dirty="0"/>
              <a:t> </a:t>
            </a:r>
            <a:r>
              <a:rPr lang="ru-RU" sz="3200" dirty="0" err="1"/>
              <a:t>світу</a:t>
            </a:r>
            <a:r>
              <a:rPr lang="ru-RU" sz="3200" dirty="0"/>
              <a:t>. </a:t>
            </a:r>
          </a:p>
          <a:p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475" y="2924944"/>
            <a:ext cx="4439342" cy="32181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429000"/>
            <a:ext cx="3901440" cy="272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504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" t="2135" r="8690" b="2995"/>
          <a:stretch/>
        </p:blipFill>
        <p:spPr>
          <a:xfrm>
            <a:off x="467544" y="509666"/>
            <a:ext cx="8214610" cy="578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80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404664"/>
            <a:ext cx="3986157" cy="22322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905" y="874282"/>
            <a:ext cx="3456384" cy="51470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46" y="3140968"/>
            <a:ext cx="4328350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918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dir="u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620688"/>
            <a:ext cx="8229600" cy="4525963"/>
          </a:xfrm>
        </p:spPr>
        <p:txBody>
          <a:bodyPr/>
          <a:lstStyle/>
          <a:p>
            <a:r>
              <a:rPr lang="ru-RU" dirty="0" err="1"/>
              <a:t>Танці</a:t>
            </a:r>
            <a:r>
              <a:rPr lang="ru-RU" dirty="0"/>
              <a:t> є </a:t>
            </a:r>
            <a:r>
              <a:rPr lang="ru-RU" dirty="0" err="1"/>
              <a:t>найбільш</a:t>
            </a:r>
            <a:r>
              <a:rPr lang="ru-RU" dirty="0"/>
              <a:t> </a:t>
            </a:r>
            <a:r>
              <a:rPr lang="ru-RU" dirty="0" err="1"/>
              <a:t>розвиненим</a:t>
            </a:r>
            <a:r>
              <a:rPr lang="ru-RU" dirty="0"/>
              <a:t> видом </a:t>
            </a:r>
            <a:r>
              <a:rPr lang="ru-RU" dirty="0" err="1"/>
              <a:t>мистецтва</a:t>
            </a:r>
            <a:r>
              <a:rPr lang="ru-RU" dirty="0"/>
              <a:t> в </a:t>
            </a:r>
            <a:r>
              <a:rPr lang="ru-RU" dirty="0" err="1"/>
              <a:t>Індії</a:t>
            </a:r>
            <a:r>
              <a:rPr lang="ru-RU" dirty="0"/>
              <a:t> і є </a:t>
            </a:r>
            <a:r>
              <a:rPr lang="ru-RU" dirty="0" err="1"/>
              <a:t>складовою</a:t>
            </a:r>
            <a:r>
              <a:rPr lang="ru-RU" dirty="0"/>
              <a:t> </a:t>
            </a:r>
            <a:r>
              <a:rPr lang="ru-RU" dirty="0" err="1"/>
              <a:t>частиною</a:t>
            </a:r>
            <a:r>
              <a:rPr lang="ru-RU" dirty="0"/>
              <a:t> </a:t>
            </a:r>
            <a:r>
              <a:rPr lang="ru-RU" dirty="0" err="1"/>
              <a:t>внутрішніх</a:t>
            </a:r>
            <a:r>
              <a:rPr lang="ru-RU" dirty="0"/>
              <a:t> </a:t>
            </a:r>
            <a:r>
              <a:rPr lang="ru-RU" dirty="0" err="1"/>
              <a:t>обрядів</a:t>
            </a:r>
            <a:r>
              <a:rPr lang="ru-RU" dirty="0"/>
              <a:t> в кожному </a:t>
            </a:r>
            <a:r>
              <a:rPr lang="ru-RU" dirty="0" err="1"/>
              <a:t>храмі</a:t>
            </a:r>
            <a:r>
              <a:rPr lang="ru-RU" dirty="0"/>
              <a:t>. </a:t>
            </a:r>
            <a:r>
              <a:rPr lang="ru-RU" dirty="0" err="1"/>
              <a:t>Індуїстські</a:t>
            </a:r>
            <a:r>
              <a:rPr lang="ru-RU" dirty="0"/>
              <a:t> </a:t>
            </a:r>
            <a:r>
              <a:rPr lang="ru-RU" dirty="0" err="1"/>
              <a:t>обрядові</a:t>
            </a:r>
            <a:r>
              <a:rPr lang="ru-RU" dirty="0"/>
              <a:t> </a:t>
            </a:r>
            <a:r>
              <a:rPr lang="ru-RU" dirty="0" err="1"/>
              <a:t>танці</a:t>
            </a:r>
            <a:r>
              <a:rPr lang="ru-RU" dirty="0"/>
              <a:t> </a:t>
            </a:r>
            <a:r>
              <a:rPr lang="ru-RU" dirty="0" err="1"/>
              <a:t>примітні</a:t>
            </a:r>
            <a:r>
              <a:rPr lang="ru-RU" dirty="0"/>
              <a:t> </a:t>
            </a:r>
            <a:r>
              <a:rPr lang="ru-RU" dirty="0" err="1"/>
              <a:t>експресивними</a:t>
            </a:r>
            <a:r>
              <a:rPr lang="ru-RU" dirty="0"/>
              <a:t> </a:t>
            </a:r>
            <a:r>
              <a:rPr lang="ru-RU" dirty="0" err="1"/>
              <a:t>рухами</a:t>
            </a:r>
            <a:r>
              <a:rPr lang="ru-RU" dirty="0"/>
              <a:t> рук. </a:t>
            </a:r>
            <a:r>
              <a:rPr lang="ru-RU" dirty="0" err="1"/>
              <a:t>Танець</a:t>
            </a:r>
            <a:r>
              <a:rPr lang="ru-RU" dirty="0"/>
              <a:t> представляв собою  </a:t>
            </a:r>
            <a:r>
              <a:rPr lang="ru-RU" dirty="0" err="1"/>
              <a:t>версію</a:t>
            </a:r>
            <a:r>
              <a:rPr lang="ru-RU" dirty="0"/>
              <a:t> </a:t>
            </a:r>
            <a:r>
              <a:rPr lang="ru-RU" dirty="0" err="1"/>
              <a:t>молитви</a:t>
            </a:r>
            <a:r>
              <a:rPr lang="ru-RU" dirty="0"/>
              <a:t>. </a:t>
            </a:r>
            <a:r>
              <a:rPr lang="ru-RU" dirty="0" err="1"/>
              <a:t>Найвідомішими</a:t>
            </a:r>
            <a:r>
              <a:rPr lang="ru-RU" dirty="0"/>
              <a:t> </a:t>
            </a:r>
            <a:r>
              <a:rPr lang="ru-RU" dirty="0" err="1"/>
              <a:t>індійськими</a:t>
            </a:r>
            <a:r>
              <a:rPr lang="ru-RU" dirty="0"/>
              <a:t> </a:t>
            </a:r>
            <a:r>
              <a:rPr lang="ru-RU" dirty="0" err="1"/>
              <a:t>народними</a:t>
            </a:r>
            <a:r>
              <a:rPr lang="ru-RU" dirty="0"/>
              <a:t> </a:t>
            </a:r>
            <a:r>
              <a:rPr lang="ru-RU" dirty="0" err="1"/>
              <a:t>танцями</a:t>
            </a:r>
            <a:r>
              <a:rPr lang="ru-RU" dirty="0"/>
              <a:t> є </a:t>
            </a:r>
            <a:r>
              <a:rPr lang="ru-RU" dirty="0" err="1"/>
              <a:t>бхангра</a:t>
            </a:r>
            <a:r>
              <a:rPr lang="ru-RU" dirty="0"/>
              <a:t> в </a:t>
            </a:r>
            <a:r>
              <a:rPr lang="ru-RU" dirty="0" err="1"/>
              <a:t>Пенджабі</a:t>
            </a:r>
            <a:r>
              <a:rPr lang="ru-RU" dirty="0"/>
              <a:t>, </a:t>
            </a:r>
            <a:r>
              <a:rPr lang="ru-RU" dirty="0" err="1"/>
              <a:t>біху</a:t>
            </a:r>
            <a:r>
              <a:rPr lang="ru-RU" dirty="0"/>
              <a:t> в Ассам, </a:t>
            </a:r>
            <a:r>
              <a:rPr lang="ru-RU" dirty="0" err="1"/>
              <a:t>чхау</a:t>
            </a:r>
            <a:r>
              <a:rPr lang="ru-RU" dirty="0"/>
              <a:t> в </a:t>
            </a:r>
            <a:r>
              <a:rPr lang="ru-RU" dirty="0" err="1"/>
              <a:t>Західній</a:t>
            </a:r>
            <a:r>
              <a:rPr lang="ru-RU" dirty="0"/>
              <a:t> </a:t>
            </a:r>
            <a:r>
              <a:rPr lang="ru-RU" dirty="0" err="1"/>
              <a:t>Бенгалії</a:t>
            </a:r>
            <a:r>
              <a:rPr lang="ru-RU" dirty="0"/>
              <a:t>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53" y="2996952"/>
            <a:ext cx="3544143" cy="352839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197827"/>
            <a:ext cx="4248155" cy="3126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770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dir="r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" y="260648"/>
            <a:ext cx="4608512" cy="307234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" y="3501008"/>
            <a:ext cx="4644008" cy="30777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802" y="769357"/>
            <a:ext cx="3581817" cy="525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710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dir="d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32655"/>
            <a:ext cx="6684614" cy="334230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72" y="3810767"/>
            <a:ext cx="4332163" cy="28219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789040"/>
            <a:ext cx="3931052" cy="279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033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uk-UA" sz="8000" dirty="0" smtClean="0"/>
              <a:t>Релігії</a:t>
            </a:r>
            <a:endParaRPr lang="ru-RU" sz="8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91264" cy="4781128"/>
          </a:xfrm>
        </p:spPr>
        <p:txBody>
          <a:bodyPr/>
          <a:lstStyle/>
          <a:p>
            <a:r>
              <a:rPr lang="ru-RU" sz="2800" dirty="0" err="1"/>
              <a:t>Всі</a:t>
            </a:r>
            <a:r>
              <a:rPr lang="ru-RU" sz="2800" dirty="0"/>
              <a:t> </a:t>
            </a:r>
            <a:r>
              <a:rPr lang="ru-RU" sz="2800" dirty="0" err="1"/>
              <a:t>основні</a:t>
            </a:r>
            <a:r>
              <a:rPr lang="ru-RU" sz="2800" dirty="0"/>
              <a:t> </a:t>
            </a:r>
            <a:r>
              <a:rPr lang="ru-RU" sz="2800" dirty="0" err="1"/>
              <a:t>види</a:t>
            </a:r>
            <a:r>
              <a:rPr lang="ru-RU" sz="2800" dirty="0"/>
              <a:t> </a:t>
            </a:r>
            <a:r>
              <a:rPr lang="ru-RU" sz="2800" dirty="0" err="1"/>
              <a:t>світового</a:t>
            </a:r>
            <a:r>
              <a:rPr lang="ru-RU" sz="2800" dirty="0"/>
              <a:t> </a:t>
            </a:r>
            <a:r>
              <a:rPr lang="ru-RU" sz="2800" dirty="0" err="1"/>
              <a:t>віросповідання</a:t>
            </a:r>
            <a:r>
              <a:rPr lang="ru-RU" sz="2800" dirty="0"/>
              <a:t> </a:t>
            </a:r>
            <a:r>
              <a:rPr lang="ru-RU" sz="2800" dirty="0" err="1"/>
              <a:t>присутні</a:t>
            </a:r>
            <a:r>
              <a:rPr lang="ru-RU" sz="2800" dirty="0"/>
              <a:t> в </a:t>
            </a:r>
            <a:r>
              <a:rPr lang="ru-RU" sz="2800" dirty="0" err="1"/>
              <a:t>Індії</a:t>
            </a:r>
            <a:r>
              <a:rPr lang="ru-RU" sz="2800" dirty="0"/>
              <a:t>. </a:t>
            </a:r>
            <a:r>
              <a:rPr lang="ru-RU" sz="2800" dirty="0" err="1"/>
              <a:t>Крім</a:t>
            </a:r>
            <a:r>
              <a:rPr lang="ru-RU" sz="2800" dirty="0"/>
              <a:t> того, </a:t>
            </a:r>
            <a:r>
              <a:rPr lang="ru-RU" sz="2800" dirty="0" err="1"/>
              <a:t>Індуїзм</a:t>
            </a:r>
            <a:r>
              <a:rPr lang="ru-RU" sz="2800" dirty="0"/>
              <a:t>, Буддизм, </a:t>
            </a:r>
            <a:r>
              <a:rPr lang="ru-RU" sz="2800" dirty="0" err="1"/>
              <a:t>Джайнізм</a:t>
            </a:r>
            <a:r>
              <a:rPr lang="ru-RU" sz="2800" dirty="0"/>
              <a:t> і Сикхизм </a:t>
            </a:r>
            <a:r>
              <a:rPr lang="ru-RU" sz="2800" dirty="0" err="1"/>
              <a:t>розвинулися</a:t>
            </a:r>
            <a:r>
              <a:rPr lang="ru-RU" sz="2800" dirty="0"/>
              <a:t> </a:t>
            </a:r>
            <a:r>
              <a:rPr lang="ru-RU" sz="2800" dirty="0" err="1"/>
              <a:t>саме</a:t>
            </a:r>
            <a:r>
              <a:rPr lang="ru-RU" sz="2800" dirty="0"/>
              <a:t> тут.</a:t>
            </a:r>
          </a:p>
          <a:p>
            <a:r>
              <a:rPr lang="ru-RU" sz="2800" dirty="0" err="1"/>
              <a:t>Індуси</a:t>
            </a:r>
            <a:r>
              <a:rPr lang="ru-RU" sz="2800" dirty="0"/>
              <a:t> </a:t>
            </a:r>
            <a:r>
              <a:rPr lang="ru-RU" sz="2800" dirty="0" err="1"/>
              <a:t>представляють</a:t>
            </a:r>
            <a:r>
              <a:rPr lang="ru-RU" sz="2800" dirty="0"/>
              <a:t> </a:t>
            </a:r>
            <a:r>
              <a:rPr lang="ru-RU" sz="2800" dirty="0" err="1"/>
              <a:t>близько</a:t>
            </a:r>
            <a:r>
              <a:rPr lang="ru-RU" sz="2800" dirty="0"/>
              <a:t> 80% </a:t>
            </a:r>
            <a:r>
              <a:rPr lang="ru-RU" sz="2800" dirty="0" err="1"/>
              <a:t>відсотків</a:t>
            </a:r>
            <a:r>
              <a:rPr lang="ru-RU" sz="2800" dirty="0"/>
              <a:t> </a:t>
            </a:r>
            <a:r>
              <a:rPr lang="ru-RU" sz="2800" dirty="0" err="1"/>
              <a:t>населення</a:t>
            </a:r>
            <a:r>
              <a:rPr lang="ru-RU" sz="2800" dirty="0"/>
              <a:t> </a:t>
            </a:r>
            <a:r>
              <a:rPr lang="ru-RU" sz="2800" dirty="0" err="1"/>
              <a:t>Індії</a:t>
            </a:r>
            <a:r>
              <a:rPr lang="ru-RU" sz="2800" dirty="0"/>
              <a:t>. </a:t>
            </a:r>
            <a:r>
              <a:rPr lang="ru-RU" sz="2800" dirty="0" err="1"/>
              <a:t>Мусульмани</a:t>
            </a:r>
            <a:r>
              <a:rPr lang="ru-RU" sz="2800" dirty="0"/>
              <a:t> є другою за величиною </a:t>
            </a:r>
            <a:r>
              <a:rPr lang="ru-RU" sz="2800" dirty="0" err="1"/>
              <a:t>групою</a:t>
            </a:r>
            <a:r>
              <a:rPr lang="ru-RU" sz="2800" dirty="0"/>
              <a:t> </a:t>
            </a:r>
            <a:r>
              <a:rPr lang="ru-RU" sz="2800" dirty="0" err="1"/>
              <a:t>населення</a:t>
            </a:r>
            <a:r>
              <a:rPr lang="ru-RU" sz="2800" dirty="0"/>
              <a:t> </a:t>
            </a:r>
            <a:r>
              <a:rPr lang="ru-RU" sz="2800" dirty="0" err="1"/>
              <a:t>цієї</a:t>
            </a:r>
            <a:r>
              <a:rPr lang="ru-RU" sz="2800" dirty="0"/>
              <a:t> </a:t>
            </a:r>
            <a:r>
              <a:rPr lang="ru-RU" sz="2800" dirty="0" err="1"/>
              <a:t>країни</a:t>
            </a:r>
            <a:r>
              <a:rPr lang="ru-RU" sz="2800" dirty="0"/>
              <a:t> - </a:t>
            </a:r>
            <a:r>
              <a:rPr lang="ru-RU" sz="2800" dirty="0" err="1"/>
              <a:t>їх</a:t>
            </a:r>
            <a:r>
              <a:rPr lang="ru-RU" sz="2800" dirty="0"/>
              <a:t> тут 13%. </a:t>
            </a:r>
            <a:r>
              <a:rPr lang="ru-RU" sz="2800" dirty="0" err="1"/>
              <a:t>Між</a:t>
            </a:r>
            <a:r>
              <a:rPr lang="ru-RU" sz="2800" dirty="0"/>
              <a:t> </a:t>
            </a:r>
            <a:r>
              <a:rPr lang="ru-RU" sz="2800" dirty="0" err="1"/>
              <a:t>іншим</a:t>
            </a:r>
            <a:r>
              <a:rPr lang="ru-RU" sz="2800" dirty="0"/>
              <a:t>, в </a:t>
            </a:r>
            <a:r>
              <a:rPr lang="ru-RU" sz="2800" dirty="0" err="1"/>
              <a:t>Індії</a:t>
            </a:r>
            <a:r>
              <a:rPr lang="ru-RU" sz="2800" dirty="0"/>
              <a:t> </a:t>
            </a:r>
            <a:r>
              <a:rPr lang="ru-RU" sz="2800" dirty="0" err="1"/>
              <a:t>живе</a:t>
            </a:r>
            <a:r>
              <a:rPr lang="ru-RU" sz="2800" dirty="0"/>
              <a:t> </a:t>
            </a:r>
            <a:r>
              <a:rPr lang="ru-RU" sz="2800" dirty="0" err="1"/>
              <a:t>третє</a:t>
            </a:r>
            <a:r>
              <a:rPr lang="ru-RU" sz="2800" dirty="0"/>
              <a:t> за величиною </a:t>
            </a:r>
            <a:r>
              <a:rPr lang="ru-RU" sz="2800" dirty="0" err="1"/>
              <a:t>мусульманське</a:t>
            </a:r>
            <a:r>
              <a:rPr lang="ru-RU" sz="2800" dirty="0"/>
              <a:t> </a:t>
            </a:r>
            <a:r>
              <a:rPr lang="ru-RU" sz="2800" dirty="0" err="1"/>
              <a:t>населення</a:t>
            </a:r>
            <a:r>
              <a:rPr lang="ru-RU" sz="2800" dirty="0"/>
              <a:t> в </a:t>
            </a:r>
            <a:r>
              <a:rPr lang="ru-RU" sz="2800" dirty="0" err="1"/>
              <a:t>світі</a:t>
            </a:r>
            <a:r>
              <a:rPr lang="ru-RU" sz="2800" dirty="0"/>
              <a:t> - </a:t>
            </a:r>
            <a:r>
              <a:rPr lang="ru-RU" sz="2800" dirty="0" err="1"/>
              <a:t>більше</a:t>
            </a:r>
            <a:r>
              <a:rPr lang="ru-RU" sz="2800" dirty="0"/>
              <a:t> </a:t>
            </a:r>
            <a:r>
              <a:rPr lang="ru-RU" sz="2800" dirty="0" err="1"/>
              <a:t>тільки</a:t>
            </a:r>
            <a:r>
              <a:rPr lang="ru-RU" sz="2800" dirty="0"/>
              <a:t> в </a:t>
            </a:r>
            <a:r>
              <a:rPr lang="ru-RU" sz="2800" dirty="0" err="1"/>
              <a:t>Індонезії</a:t>
            </a:r>
            <a:r>
              <a:rPr lang="ru-RU" sz="2800" dirty="0"/>
              <a:t> і в </a:t>
            </a:r>
            <a:r>
              <a:rPr lang="ru-RU" sz="2800" dirty="0" err="1"/>
              <a:t>Пакистані</a:t>
            </a:r>
            <a:r>
              <a:rPr lang="ru-RU" sz="2800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7718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76" y="476672"/>
            <a:ext cx="3573172" cy="568863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24036"/>
            <a:ext cx="3995936" cy="599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405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uk-UA" sz="7200" dirty="0" smtClean="0"/>
              <a:t>Історія</a:t>
            </a:r>
            <a:endParaRPr lang="ru-RU" sz="7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556792"/>
            <a:ext cx="8496944" cy="5040560"/>
          </a:xfrm>
        </p:spPr>
        <p:txBody>
          <a:bodyPr>
            <a:normAutofit fontScale="92500"/>
          </a:bodyPr>
          <a:lstStyle/>
          <a:p>
            <a:r>
              <a:rPr lang="ru-RU" dirty="0" err="1"/>
              <a:t>Індія</a:t>
            </a:r>
            <a:r>
              <a:rPr lang="ru-RU" dirty="0"/>
              <a:t> - </a:t>
            </a:r>
            <a:r>
              <a:rPr lang="ru-RU" dirty="0" err="1"/>
              <a:t>країна</a:t>
            </a:r>
            <a:r>
              <a:rPr lang="ru-RU" dirty="0"/>
              <a:t> </a:t>
            </a:r>
            <a:r>
              <a:rPr lang="ru-RU" dirty="0" err="1"/>
              <a:t>давньої</a:t>
            </a:r>
            <a:r>
              <a:rPr lang="ru-RU" dirty="0"/>
              <a:t> </a:t>
            </a:r>
            <a:r>
              <a:rPr lang="ru-RU" dirty="0" err="1"/>
              <a:t>цивілізації</a:t>
            </a:r>
            <a:r>
              <a:rPr lang="ru-RU" dirty="0"/>
              <a:t>. У </a:t>
            </a:r>
            <a:r>
              <a:rPr lang="en-US" dirty="0"/>
              <a:t>III </a:t>
            </a:r>
            <a:r>
              <a:rPr lang="ru-RU" dirty="0"/>
              <a:t>тис. до </a:t>
            </a:r>
            <a:r>
              <a:rPr lang="ru-RU" dirty="0" err="1"/>
              <a:t>н.е</a:t>
            </a:r>
            <a:r>
              <a:rPr lang="ru-RU" dirty="0"/>
              <a:t>. </a:t>
            </a:r>
            <a:r>
              <a:rPr lang="ru-RU" dirty="0" err="1"/>
              <a:t>дравіди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жили у </a:t>
            </a:r>
            <a:r>
              <a:rPr lang="ru-RU" dirty="0" err="1"/>
              <a:t>долині</a:t>
            </a:r>
            <a:r>
              <a:rPr lang="ru-RU" dirty="0"/>
              <a:t> </a:t>
            </a:r>
            <a:r>
              <a:rPr lang="ru-RU" dirty="0" smtClean="0"/>
              <a:t>  </a:t>
            </a:r>
            <a:r>
              <a:rPr lang="ru-RU" dirty="0"/>
              <a:t>р. </a:t>
            </a:r>
            <a:r>
              <a:rPr lang="ru-RU" dirty="0" err="1"/>
              <a:t>Інд</a:t>
            </a:r>
            <a:r>
              <a:rPr lang="ru-RU" dirty="0"/>
              <a:t>, </a:t>
            </a:r>
            <a:r>
              <a:rPr lang="ru-RU" dirty="0" err="1"/>
              <a:t>утворили</a:t>
            </a:r>
            <a:r>
              <a:rPr lang="ru-RU" dirty="0"/>
              <a:t> </a:t>
            </a:r>
            <a:r>
              <a:rPr lang="ru-RU" dirty="0" err="1"/>
              <a:t>самобутню</a:t>
            </a:r>
            <a:r>
              <a:rPr lang="ru-RU" dirty="0"/>
              <a:t> </a:t>
            </a:r>
            <a:r>
              <a:rPr lang="ru-RU" dirty="0" err="1" smtClean="0"/>
              <a:t>Харапську</a:t>
            </a:r>
            <a:r>
              <a:rPr lang="ru-RU" dirty="0" smtClean="0"/>
              <a:t>   </a:t>
            </a:r>
            <a:r>
              <a:rPr lang="ru-RU" dirty="0" err="1"/>
              <a:t>цивілізацію</a:t>
            </a:r>
            <a:r>
              <a:rPr lang="ru-RU" dirty="0"/>
              <a:t>. </a:t>
            </a:r>
            <a:r>
              <a:rPr lang="ru-RU" dirty="0" err="1"/>
              <a:t>Близько</a:t>
            </a:r>
            <a:r>
              <a:rPr lang="ru-RU" dirty="0"/>
              <a:t> </a:t>
            </a:r>
            <a:r>
              <a:rPr lang="en-US" dirty="0"/>
              <a:t>XV</a:t>
            </a:r>
            <a:r>
              <a:rPr lang="ru-RU" dirty="0"/>
              <a:t>ст. до </a:t>
            </a:r>
            <a:r>
              <a:rPr lang="ru-RU" dirty="0" err="1"/>
              <a:t>н.е</a:t>
            </a:r>
            <a:r>
              <a:rPr lang="ru-RU" dirty="0"/>
              <a:t>. у </a:t>
            </a:r>
            <a:r>
              <a:rPr lang="ru-RU" dirty="0" err="1"/>
              <a:t>північну</a:t>
            </a:r>
            <a:r>
              <a:rPr lang="ru-RU" dirty="0"/>
              <a:t> </a:t>
            </a:r>
            <a:r>
              <a:rPr lang="ru-RU" dirty="0" err="1"/>
              <a:t>Індію</a:t>
            </a:r>
            <a:r>
              <a:rPr lang="ru-RU" dirty="0"/>
              <a:t>  </a:t>
            </a:r>
            <a:r>
              <a:rPr lang="ru-RU" dirty="0" err="1"/>
              <a:t>прийшли</a:t>
            </a:r>
            <a:r>
              <a:rPr lang="ru-RU" dirty="0"/>
              <a:t> племена </a:t>
            </a:r>
            <a:r>
              <a:rPr lang="ru-RU" dirty="0" err="1"/>
              <a:t>аріїв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витіснили</a:t>
            </a:r>
            <a:r>
              <a:rPr lang="ru-RU" dirty="0"/>
              <a:t> </a:t>
            </a:r>
            <a:r>
              <a:rPr lang="ru-RU" dirty="0" err="1"/>
              <a:t>дравідів</a:t>
            </a:r>
            <a:r>
              <a:rPr lang="ru-RU" dirty="0"/>
              <a:t> на </a:t>
            </a:r>
            <a:r>
              <a:rPr lang="ru-RU" dirty="0" err="1" smtClean="0"/>
              <a:t>південь.Від</a:t>
            </a:r>
            <a:r>
              <a:rPr lang="ru-RU" dirty="0" smtClean="0"/>
              <a:t> </a:t>
            </a:r>
            <a:r>
              <a:rPr lang="ru-RU" dirty="0" err="1"/>
              <a:t>цих</a:t>
            </a:r>
            <a:r>
              <a:rPr lang="ru-RU" dirty="0"/>
              <a:t> </a:t>
            </a:r>
            <a:r>
              <a:rPr lang="ru-RU" dirty="0" err="1"/>
              <a:t>давніх</a:t>
            </a:r>
            <a:r>
              <a:rPr lang="ru-RU" dirty="0"/>
              <a:t> </a:t>
            </a:r>
            <a:r>
              <a:rPr lang="ru-RU" dirty="0" err="1"/>
              <a:t>народів</a:t>
            </a:r>
            <a:r>
              <a:rPr lang="ru-RU" dirty="0"/>
              <a:t> </a:t>
            </a:r>
            <a:r>
              <a:rPr lang="ru-RU" dirty="0" err="1"/>
              <a:t>походять</a:t>
            </a:r>
            <a:r>
              <a:rPr lang="ru-RU" dirty="0"/>
              <a:t> </a:t>
            </a:r>
            <a:r>
              <a:rPr lang="ru-RU" dirty="0" err="1"/>
              <a:t>сучасні</a:t>
            </a:r>
            <a:r>
              <a:rPr lang="ru-RU" dirty="0"/>
              <a:t> </a:t>
            </a:r>
            <a:r>
              <a:rPr lang="ru-RU" dirty="0" err="1"/>
              <a:t>індійці</a:t>
            </a:r>
            <a:r>
              <a:rPr lang="ru-RU" dirty="0" smtClean="0"/>
              <a:t>.</a:t>
            </a:r>
          </a:p>
          <a:p>
            <a:r>
              <a:rPr lang="ru-RU" dirty="0" err="1" smtClean="0"/>
              <a:t>Назва</a:t>
            </a:r>
            <a:r>
              <a:rPr lang="ru-RU" dirty="0" smtClean="0"/>
              <a:t> </a:t>
            </a:r>
            <a:r>
              <a:rPr lang="ru-RU" dirty="0"/>
              <a:t>"</a:t>
            </a:r>
            <a:r>
              <a:rPr lang="ru-RU" dirty="0" err="1"/>
              <a:t>Індія</a:t>
            </a:r>
            <a:r>
              <a:rPr lang="ru-RU" dirty="0"/>
              <a:t>" походить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назви</a:t>
            </a:r>
            <a:r>
              <a:rPr lang="ru-RU" dirty="0"/>
              <a:t> </a:t>
            </a:r>
            <a:r>
              <a:rPr lang="ru-RU" dirty="0" err="1"/>
              <a:t>річки</a:t>
            </a:r>
            <a:r>
              <a:rPr lang="ru-RU" dirty="0"/>
              <a:t> </a:t>
            </a:r>
            <a:r>
              <a:rPr lang="ru-RU" dirty="0" err="1"/>
              <a:t>Інд</a:t>
            </a:r>
            <a:r>
              <a:rPr lang="ru-RU" dirty="0"/>
              <a:t>, в </a:t>
            </a:r>
            <a:r>
              <a:rPr lang="ru-RU" dirty="0" err="1"/>
              <a:t>долині</a:t>
            </a:r>
            <a:r>
              <a:rPr lang="ru-RU" dirty="0"/>
              <a:t> </a:t>
            </a:r>
            <a:r>
              <a:rPr lang="ru-RU" dirty="0" err="1"/>
              <a:t>якої</a:t>
            </a:r>
            <a:r>
              <a:rPr lang="ru-RU" dirty="0"/>
              <a:t> </a:t>
            </a:r>
            <a:r>
              <a:rPr lang="ru-RU" dirty="0" err="1"/>
              <a:t>знаходилися</a:t>
            </a:r>
            <a:r>
              <a:rPr lang="ru-RU" dirty="0"/>
              <a:t> </a:t>
            </a:r>
            <a:r>
              <a:rPr lang="ru-RU" dirty="0" err="1"/>
              <a:t>будинки</a:t>
            </a:r>
            <a:r>
              <a:rPr lang="ru-RU" dirty="0"/>
              <a:t> перших </a:t>
            </a:r>
            <a:r>
              <a:rPr lang="ru-RU" dirty="0" err="1"/>
              <a:t>поселенців</a:t>
            </a:r>
            <a:r>
              <a:rPr lang="ru-RU" dirty="0"/>
              <a:t>. </a:t>
            </a:r>
            <a:r>
              <a:rPr lang="ru-RU" dirty="0" err="1"/>
              <a:t>Арійські</a:t>
            </a:r>
            <a:r>
              <a:rPr lang="ru-RU" dirty="0"/>
              <a:t> </a:t>
            </a:r>
            <a:r>
              <a:rPr lang="ru-RU" dirty="0" err="1"/>
              <a:t>віруючі</a:t>
            </a:r>
            <a:r>
              <a:rPr lang="ru-RU" dirty="0"/>
              <a:t> </a:t>
            </a:r>
            <a:r>
              <a:rPr lang="ru-RU" dirty="0" err="1"/>
              <a:t>називали</a:t>
            </a:r>
            <a:r>
              <a:rPr lang="ru-RU" dirty="0"/>
              <a:t> </a:t>
            </a:r>
            <a:r>
              <a:rPr lang="ru-RU" dirty="0" err="1"/>
              <a:t>річку</a:t>
            </a:r>
            <a:r>
              <a:rPr lang="ru-RU" dirty="0"/>
              <a:t> </a:t>
            </a:r>
            <a:r>
              <a:rPr lang="ru-RU" dirty="0" err="1"/>
              <a:t>Інд</a:t>
            </a:r>
            <a:r>
              <a:rPr lang="ru-RU" dirty="0"/>
              <a:t>  </a:t>
            </a:r>
            <a:r>
              <a:rPr lang="ru-RU" dirty="0" err="1"/>
              <a:t>Сіндху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 err="1" smtClean="0"/>
              <a:t>Британське</a:t>
            </a:r>
            <a:r>
              <a:rPr lang="ru-RU" dirty="0" smtClean="0"/>
              <a:t> </a:t>
            </a:r>
            <a:r>
              <a:rPr lang="ru-RU" dirty="0" err="1"/>
              <a:t>володарювання</a:t>
            </a:r>
            <a:r>
              <a:rPr lang="ru-RU" dirty="0"/>
              <a:t> над </a:t>
            </a:r>
            <a:r>
              <a:rPr lang="ru-RU" dirty="0" err="1"/>
              <a:t>Індією</a:t>
            </a:r>
            <a:r>
              <a:rPr lang="ru-RU" dirty="0"/>
              <a:t> </a:t>
            </a:r>
            <a:r>
              <a:rPr lang="ru-RU" dirty="0" err="1"/>
              <a:t>тривало</a:t>
            </a:r>
            <a:r>
              <a:rPr lang="ru-RU" dirty="0"/>
              <a:t> з 1858 по 1947 </a:t>
            </a:r>
            <a:r>
              <a:rPr lang="ru-RU" dirty="0" err="1"/>
              <a:t>рік</a:t>
            </a:r>
            <a:r>
              <a:rPr lang="ru-RU" dirty="0"/>
              <a:t>, </a:t>
            </a:r>
            <a:r>
              <a:rPr lang="ru-RU" dirty="0" err="1"/>
              <a:t>хоча</a:t>
            </a:r>
            <a:r>
              <a:rPr lang="ru-RU" dirty="0"/>
              <a:t> </a:t>
            </a:r>
            <a:r>
              <a:rPr lang="ru-RU" dirty="0" err="1"/>
              <a:t>англійці</a:t>
            </a:r>
            <a:r>
              <a:rPr lang="ru-RU" dirty="0"/>
              <a:t> у </a:t>
            </a:r>
            <a:r>
              <a:rPr lang="ru-RU" dirty="0" err="1"/>
              <a:t>великій</a:t>
            </a:r>
            <a:r>
              <a:rPr lang="ru-RU" dirty="0"/>
              <a:t> </a:t>
            </a:r>
            <a:r>
              <a:rPr lang="ru-RU" dirty="0" err="1"/>
              <a:t>кількості</a:t>
            </a:r>
            <a:r>
              <a:rPr lang="ru-RU" dirty="0"/>
              <a:t> </a:t>
            </a:r>
            <a:r>
              <a:rPr lang="ru-RU" dirty="0" err="1"/>
              <a:t>присутні</a:t>
            </a:r>
            <a:r>
              <a:rPr lang="ru-RU" dirty="0"/>
              <a:t> в </a:t>
            </a:r>
            <a:r>
              <a:rPr lang="ru-RU" dirty="0" err="1"/>
              <a:t>Індії</a:t>
            </a:r>
            <a:r>
              <a:rPr lang="ru-RU" dirty="0"/>
              <a:t> </a:t>
            </a:r>
            <a:r>
              <a:rPr lang="ru-RU" dirty="0" err="1"/>
              <a:t>ще</a:t>
            </a:r>
            <a:r>
              <a:rPr lang="ru-RU" dirty="0"/>
              <a:t> з 17 </a:t>
            </a:r>
            <a:r>
              <a:rPr lang="ru-RU" dirty="0" err="1"/>
              <a:t>століття</a:t>
            </a:r>
            <a:r>
              <a:rPr lang="ru-RU" dirty="0"/>
              <a:t>. </a:t>
            </a:r>
            <a:r>
              <a:rPr lang="ru-RU" dirty="0" err="1"/>
              <a:t>Британське</a:t>
            </a:r>
            <a:r>
              <a:rPr lang="ru-RU" dirty="0"/>
              <a:t> </a:t>
            </a:r>
            <a:r>
              <a:rPr lang="ru-RU" dirty="0" err="1"/>
              <a:t>вплив</a:t>
            </a:r>
            <a:r>
              <a:rPr lang="ru-RU" dirty="0"/>
              <a:t> все </a:t>
            </a:r>
            <a:r>
              <a:rPr lang="ru-RU" dirty="0" err="1"/>
              <a:t>ще</a:t>
            </a:r>
            <a:r>
              <a:rPr lang="ru-RU" dirty="0"/>
              <a:t> </a:t>
            </a:r>
            <a:r>
              <a:rPr lang="ru-RU" dirty="0" err="1"/>
              <a:t>простежується</a:t>
            </a:r>
            <a:r>
              <a:rPr lang="ru-RU" dirty="0"/>
              <a:t> в </a:t>
            </a:r>
            <a:r>
              <a:rPr lang="ru-RU" dirty="0" err="1"/>
              <a:t>архітектурі</a:t>
            </a:r>
            <a:r>
              <a:rPr lang="ru-RU" dirty="0"/>
              <a:t> </a:t>
            </a:r>
            <a:r>
              <a:rPr lang="ru-RU" dirty="0" err="1"/>
              <a:t>індійських</a:t>
            </a:r>
            <a:r>
              <a:rPr lang="ru-RU" dirty="0"/>
              <a:t> </a:t>
            </a:r>
            <a:r>
              <a:rPr lang="ru-RU" dirty="0" err="1"/>
              <a:t>міст</a:t>
            </a:r>
            <a:r>
              <a:rPr lang="ru-RU" dirty="0"/>
              <a:t>, в </a:t>
            </a:r>
            <a:r>
              <a:rPr lang="ru-RU" dirty="0" err="1"/>
              <a:t>освітній</a:t>
            </a:r>
            <a:r>
              <a:rPr lang="ru-RU" dirty="0"/>
              <a:t> </a:t>
            </a:r>
            <a:r>
              <a:rPr lang="ru-RU" dirty="0" err="1"/>
              <a:t>системі</a:t>
            </a:r>
            <a:r>
              <a:rPr lang="ru-RU" dirty="0"/>
              <a:t>, </a:t>
            </a:r>
            <a:r>
              <a:rPr lang="ru-RU" dirty="0" err="1"/>
              <a:t>транспортних</a:t>
            </a:r>
            <a:r>
              <a:rPr lang="ru-RU" dirty="0"/>
              <a:t> системах та в </a:t>
            </a:r>
            <a:r>
              <a:rPr lang="ru-RU" dirty="0" err="1"/>
              <a:t>політичному</a:t>
            </a:r>
            <a:r>
              <a:rPr lang="ru-RU" dirty="0"/>
              <a:t> </a:t>
            </a:r>
            <a:r>
              <a:rPr lang="ru-RU" dirty="0" err="1"/>
              <a:t>устрої</a:t>
            </a:r>
            <a:r>
              <a:rPr lang="ru-RU" dirty="0"/>
              <a:t>. </a:t>
            </a:r>
            <a:r>
              <a:rPr lang="ru-RU" dirty="0" err="1"/>
              <a:t>Багато</a:t>
            </a:r>
            <a:r>
              <a:rPr lang="ru-RU" dirty="0"/>
              <a:t> </a:t>
            </a:r>
            <a:r>
              <a:rPr lang="ru-RU" dirty="0" err="1"/>
              <a:t>хто</a:t>
            </a:r>
            <a:r>
              <a:rPr lang="ru-RU" dirty="0"/>
              <a:t> з </a:t>
            </a:r>
            <a:r>
              <a:rPr lang="ru-RU" dirty="0" err="1"/>
              <a:t>індійських</a:t>
            </a:r>
            <a:r>
              <a:rPr lang="ru-RU" dirty="0"/>
              <a:t> </a:t>
            </a:r>
            <a:r>
              <a:rPr lang="ru-RU" dirty="0" err="1"/>
              <a:t>найгірших</a:t>
            </a:r>
            <a:r>
              <a:rPr lang="ru-RU" dirty="0"/>
              <a:t> </a:t>
            </a:r>
            <a:r>
              <a:rPr lang="ru-RU" dirty="0" err="1"/>
              <a:t>голодних</a:t>
            </a:r>
            <a:r>
              <a:rPr lang="ru-RU" dirty="0"/>
              <a:t> </a:t>
            </a:r>
            <a:r>
              <a:rPr lang="ru-RU" dirty="0" err="1"/>
              <a:t>років</a:t>
            </a:r>
            <a:r>
              <a:rPr lang="ru-RU" dirty="0"/>
              <a:t> для </a:t>
            </a:r>
            <a:r>
              <a:rPr lang="ru-RU" dirty="0" err="1"/>
              <a:t>місцевого</a:t>
            </a:r>
            <a:r>
              <a:rPr lang="ru-RU" dirty="0"/>
              <a:t> </a:t>
            </a:r>
            <a:r>
              <a:rPr lang="ru-RU" dirty="0" err="1"/>
              <a:t>населення</a:t>
            </a:r>
            <a:r>
              <a:rPr lang="ru-RU" dirty="0"/>
              <a:t> </a:t>
            </a:r>
            <a:r>
              <a:rPr lang="ru-RU" dirty="0" err="1"/>
              <a:t>асоціюється</a:t>
            </a:r>
            <a:r>
              <a:rPr lang="ru-RU" dirty="0"/>
              <a:t> з </a:t>
            </a:r>
            <a:r>
              <a:rPr lang="ru-RU" dirty="0" err="1"/>
              <a:t>правлінням</a:t>
            </a:r>
            <a:r>
              <a:rPr lang="ru-RU" dirty="0"/>
              <a:t> </a:t>
            </a:r>
            <a:r>
              <a:rPr lang="ru-RU" dirty="0" err="1"/>
              <a:t>британців</a:t>
            </a:r>
            <a:r>
              <a:rPr lang="ru-RU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68274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blinds/>
      </p:transition>
    </mc:Choice>
    <mc:Fallback>
      <p:transition spd="slow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075240" cy="1156990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uk-UA" sz="7200" dirty="0" smtClean="0"/>
              <a:t>Храми</a:t>
            </a:r>
            <a:endParaRPr lang="ru-RU" sz="7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28800"/>
            <a:ext cx="4258816" cy="4497363"/>
          </a:xfrm>
        </p:spPr>
        <p:txBody>
          <a:bodyPr/>
          <a:lstStyle/>
          <a:p>
            <a:r>
              <a:rPr lang="ru-RU" dirty="0"/>
              <a:t>Храм </a:t>
            </a:r>
            <a:r>
              <a:rPr lang="ru-RU" dirty="0" err="1"/>
              <a:t>Вішну</a:t>
            </a:r>
            <a:r>
              <a:rPr lang="ru-RU" dirty="0"/>
              <a:t> в </a:t>
            </a:r>
            <a:r>
              <a:rPr lang="ru-RU" dirty="0" err="1"/>
              <a:t>місті</a:t>
            </a:r>
            <a:r>
              <a:rPr lang="ru-RU" dirty="0"/>
              <a:t> </a:t>
            </a:r>
            <a:r>
              <a:rPr lang="ru-RU" dirty="0" err="1"/>
              <a:t>Тірупаті</a:t>
            </a:r>
            <a:r>
              <a:rPr lang="ru-RU" dirty="0"/>
              <a:t> </a:t>
            </a:r>
            <a:r>
              <a:rPr lang="ru-RU" dirty="0" err="1"/>
              <a:t>побудований</a:t>
            </a:r>
            <a:r>
              <a:rPr lang="ru-RU" dirty="0"/>
              <a:t> в 10 </a:t>
            </a:r>
            <a:r>
              <a:rPr lang="ru-RU" dirty="0" err="1"/>
              <a:t>столітті</a:t>
            </a:r>
            <a:r>
              <a:rPr lang="ru-RU" dirty="0"/>
              <a:t>, є </a:t>
            </a:r>
            <a:r>
              <a:rPr lang="ru-RU" dirty="0" err="1"/>
              <a:t>найбільшим</a:t>
            </a:r>
            <a:r>
              <a:rPr lang="ru-RU" dirty="0"/>
              <a:t> </a:t>
            </a:r>
            <a:r>
              <a:rPr lang="ru-RU" dirty="0" err="1"/>
              <a:t>релігійним</a:t>
            </a:r>
            <a:r>
              <a:rPr lang="ru-RU" dirty="0"/>
              <a:t> </a:t>
            </a:r>
            <a:r>
              <a:rPr lang="ru-RU" dirty="0" err="1"/>
              <a:t>місцем</a:t>
            </a:r>
            <a:r>
              <a:rPr lang="ru-RU" dirty="0"/>
              <a:t> </a:t>
            </a:r>
            <a:r>
              <a:rPr lang="ru-RU" dirty="0" err="1"/>
              <a:t>паломництва</a:t>
            </a:r>
            <a:r>
              <a:rPr lang="ru-RU" dirty="0"/>
              <a:t>. </a:t>
            </a:r>
            <a:r>
              <a:rPr lang="ru-RU" dirty="0" err="1"/>
              <a:t>Важливіший</a:t>
            </a:r>
            <a:r>
              <a:rPr lang="ru-RU" dirty="0"/>
              <a:t> </a:t>
            </a:r>
            <a:r>
              <a:rPr lang="ru-RU" dirty="0" err="1"/>
              <a:t>ніж</a:t>
            </a:r>
            <a:r>
              <a:rPr lang="ru-RU" dirty="0"/>
              <a:t> Рим </a:t>
            </a:r>
            <a:r>
              <a:rPr lang="ru-RU" dirty="0" err="1"/>
              <a:t>чи</a:t>
            </a:r>
            <a:r>
              <a:rPr lang="ru-RU" dirty="0"/>
              <a:t> Мекка, </a:t>
            </a:r>
            <a:r>
              <a:rPr lang="ru-RU" dirty="0" err="1"/>
              <a:t>постійно</a:t>
            </a:r>
            <a:r>
              <a:rPr lang="ru-RU" dirty="0"/>
              <a:t> </a:t>
            </a:r>
            <a:r>
              <a:rPr lang="ru-RU" dirty="0" err="1"/>
              <a:t>відвудуєть</a:t>
            </a:r>
            <a:r>
              <a:rPr lang="ru-RU" dirty="0"/>
              <a:t> в </a:t>
            </a:r>
            <a:r>
              <a:rPr lang="ru-RU" dirty="0" err="1"/>
              <a:t>середньому</a:t>
            </a:r>
            <a:r>
              <a:rPr lang="ru-RU" dirty="0"/>
              <a:t> 30.000 </a:t>
            </a:r>
            <a:r>
              <a:rPr lang="ru-RU" dirty="0" err="1"/>
              <a:t>відвідувачів</a:t>
            </a:r>
            <a:r>
              <a:rPr lang="ru-RU" dirty="0"/>
              <a:t> і </a:t>
            </a:r>
            <a:r>
              <a:rPr lang="ru-RU" dirty="0" err="1"/>
              <a:t>отримує</a:t>
            </a:r>
            <a:r>
              <a:rPr lang="ru-RU" dirty="0"/>
              <a:t> </a:t>
            </a:r>
            <a:r>
              <a:rPr lang="ru-RU" dirty="0" err="1"/>
              <a:t>пожертви</a:t>
            </a:r>
            <a:r>
              <a:rPr lang="ru-RU" dirty="0"/>
              <a:t>  6 </a:t>
            </a:r>
            <a:r>
              <a:rPr lang="ru-RU" dirty="0" err="1"/>
              <a:t>млн.доларів</a:t>
            </a:r>
            <a:r>
              <a:rPr lang="ru-RU" dirty="0"/>
              <a:t> </a:t>
            </a:r>
            <a:r>
              <a:rPr lang="ru-RU" dirty="0" err="1"/>
              <a:t>щодня</a:t>
            </a:r>
            <a:r>
              <a:rPr lang="ru-RU" dirty="0"/>
              <a:t>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276872"/>
            <a:ext cx="4084938" cy="2801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2216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35" y="692696"/>
            <a:ext cx="8217130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534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757237"/>
            <a:ext cx="8572500" cy="534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571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764704"/>
            <a:ext cx="8147248" cy="5361459"/>
          </a:xfrm>
        </p:spPr>
        <p:txBody>
          <a:bodyPr/>
          <a:lstStyle/>
          <a:p>
            <a:r>
              <a:rPr lang="ru-RU" dirty="0"/>
              <a:t>В </a:t>
            </a:r>
            <a:r>
              <a:rPr lang="ru-RU" dirty="0" err="1"/>
              <a:t>Індії</a:t>
            </a:r>
            <a:r>
              <a:rPr lang="ru-RU" dirty="0"/>
              <a:t> є 300000 </a:t>
            </a:r>
            <a:r>
              <a:rPr lang="ru-RU" dirty="0" err="1"/>
              <a:t>діючих</a:t>
            </a:r>
            <a:r>
              <a:rPr lang="ru-RU" dirty="0"/>
              <a:t> мечетей, </a:t>
            </a:r>
            <a:r>
              <a:rPr lang="ru-RU" dirty="0" err="1"/>
              <a:t>більше</a:t>
            </a:r>
            <a:r>
              <a:rPr lang="ru-RU" dirty="0"/>
              <a:t> </a:t>
            </a:r>
            <a:r>
              <a:rPr lang="ru-RU" dirty="0" err="1"/>
              <a:t>ніж</a:t>
            </a:r>
            <a:r>
              <a:rPr lang="ru-RU" dirty="0"/>
              <a:t> в будь-</a:t>
            </a:r>
            <a:r>
              <a:rPr lang="ru-RU" dirty="0" err="1"/>
              <a:t>якій</a:t>
            </a:r>
            <a:r>
              <a:rPr lang="ru-RU" dirty="0"/>
              <a:t> </a:t>
            </a:r>
            <a:r>
              <a:rPr lang="ru-RU" dirty="0" err="1"/>
              <a:t>іншій</a:t>
            </a:r>
            <a:r>
              <a:rPr lang="ru-RU" dirty="0"/>
              <a:t> </a:t>
            </a:r>
            <a:r>
              <a:rPr lang="ru-RU" dirty="0" err="1"/>
              <a:t>країні</a:t>
            </a:r>
            <a:r>
              <a:rPr lang="ru-RU" dirty="0"/>
              <a:t>, в тому </a:t>
            </a:r>
            <a:r>
              <a:rPr lang="ru-RU" dirty="0" err="1"/>
              <a:t>числі</a:t>
            </a:r>
            <a:r>
              <a:rPr lang="ru-RU" dirty="0"/>
              <a:t> </a:t>
            </a:r>
            <a:r>
              <a:rPr lang="ru-RU" dirty="0" err="1"/>
              <a:t>мусульманського</a:t>
            </a:r>
            <a:r>
              <a:rPr lang="ru-RU" dirty="0"/>
              <a:t> </a:t>
            </a:r>
            <a:r>
              <a:rPr lang="ru-RU" dirty="0" err="1"/>
              <a:t>світу</a:t>
            </a:r>
            <a:r>
              <a:rPr lang="ru-RU" dirty="0" smtClean="0"/>
              <a:t>.</a:t>
            </a:r>
          </a:p>
          <a:p>
            <a:endParaRPr lang="uk-UA" dirty="0"/>
          </a:p>
          <a:p>
            <a:r>
              <a:rPr lang="ru-RU" dirty="0"/>
              <a:t>Храм Лотоса в </a:t>
            </a:r>
            <a:r>
              <a:rPr lang="ru-RU" dirty="0" err="1"/>
              <a:t>Індії</a:t>
            </a:r>
            <a:r>
              <a:rPr lang="ru-RU" dirty="0"/>
              <a:t> є одним з </a:t>
            </a:r>
            <a:r>
              <a:rPr lang="ru-RU" dirty="0" err="1"/>
              <a:t>найбільш</a:t>
            </a:r>
            <a:r>
              <a:rPr lang="ru-RU" dirty="0"/>
              <a:t> </a:t>
            </a:r>
            <a:r>
              <a:rPr lang="ru-RU" dirty="0" err="1"/>
              <a:t>відвідуваних</a:t>
            </a:r>
            <a:r>
              <a:rPr lang="ru-RU" dirty="0"/>
              <a:t> </a:t>
            </a:r>
            <a:r>
              <a:rPr lang="ru-RU" dirty="0" err="1"/>
              <a:t>храмів</a:t>
            </a:r>
            <a:r>
              <a:rPr lang="ru-RU" dirty="0"/>
              <a:t> у </a:t>
            </a:r>
            <a:r>
              <a:rPr lang="ru-RU" dirty="0" err="1"/>
              <a:t>світі</a:t>
            </a:r>
            <a:r>
              <a:rPr lang="ru-RU" dirty="0"/>
              <a:t>, за </a:t>
            </a:r>
            <a:r>
              <a:rPr lang="ru-RU" dirty="0" err="1"/>
              <a:t>рік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поріг</a:t>
            </a:r>
            <a:r>
              <a:rPr lang="ru-RU" dirty="0"/>
              <a:t> </a:t>
            </a:r>
            <a:r>
              <a:rPr lang="ru-RU" dirty="0" err="1"/>
              <a:t>переступає</a:t>
            </a:r>
            <a:r>
              <a:rPr lang="ru-RU" dirty="0"/>
              <a:t> </a:t>
            </a:r>
            <a:r>
              <a:rPr lang="ru-RU" dirty="0" err="1"/>
              <a:t>понад</a:t>
            </a:r>
            <a:r>
              <a:rPr lang="ru-RU" dirty="0"/>
              <a:t> 50 </a:t>
            </a:r>
            <a:r>
              <a:rPr lang="ru-RU" dirty="0" err="1"/>
              <a:t>мільйонів</a:t>
            </a:r>
            <a:r>
              <a:rPr lang="ru-RU" dirty="0"/>
              <a:t> людей.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" t="4047" r="3005" b="4650"/>
          <a:stretch/>
        </p:blipFill>
        <p:spPr bwMode="auto">
          <a:xfrm>
            <a:off x="3491880" y="2996952"/>
            <a:ext cx="4754549" cy="3133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9761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k-UA" sz="6600" dirty="0" smtClean="0"/>
              <a:t>Тадж-Махал</a:t>
            </a:r>
            <a:endParaRPr lang="ru-RU" sz="66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285356"/>
            <a:ext cx="4757960" cy="3572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7" t="12136" b="12048"/>
          <a:stretch/>
        </p:blipFill>
        <p:spPr bwMode="auto">
          <a:xfrm>
            <a:off x="4788024" y="1628800"/>
            <a:ext cx="4148674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566704"/>
            <a:ext cx="2467044" cy="18869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28800"/>
            <a:ext cx="2663584" cy="1998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666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692696"/>
            <a:ext cx="8291264" cy="5433467"/>
          </a:xfrm>
        </p:spPr>
        <p:txBody>
          <a:bodyPr/>
          <a:lstStyle/>
          <a:p>
            <a:r>
              <a:rPr lang="ru-RU" dirty="0" err="1"/>
              <a:t>Храми</a:t>
            </a:r>
            <a:r>
              <a:rPr lang="ru-RU" dirty="0"/>
              <a:t> </a:t>
            </a:r>
            <a:r>
              <a:rPr lang="ru-RU" dirty="0" err="1"/>
              <a:t>Каджурахо</a:t>
            </a:r>
            <a:r>
              <a:rPr lang="ru-RU" dirty="0"/>
              <a:t> широко </a:t>
            </a:r>
            <a:r>
              <a:rPr lang="ru-RU" dirty="0" err="1"/>
              <a:t>відомі</a:t>
            </a:r>
            <a:r>
              <a:rPr lang="ru-RU" dirty="0"/>
              <a:t> </a:t>
            </a:r>
            <a:r>
              <a:rPr lang="ru-RU" dirty="0" err="1"/>
              <a:t>своїми</a:t>
            </a:r>
            <a:r>
              <a:rPr lang="ru-RU" dirty="0"/>
              <a:t> </a:t>
            </a:r>
            <a:r>
              <a:rPr lang="ru-RU" dirty="0" err="1"/>
              <a:t>еротичними</a:t>
            </a:r>
            <a:r>
              <a:rPr lang="ru-RU" dirty="0"/>
              <a:t> скульптурами, і є одним з </a:t>
            </a:r>
            <a:r>
              <a:rPr lang="ru-RU" dirty="0" err="1"/>
              <a:t>найбільш</a:t>
            </a:r>
            <a:r>
              <a:rPr lang="ru-RU" dirty="0"/>
              <a:t> </a:t>
            </a:r>
            <a:r>
              <a:rPr lang="ru-RU" dirty="0" err="1"/>
              <a:t>відвідуваних</a:t>
            </a:r>
            <a:r>
              <a:rPr lang="ru-RU" dirty="0"/>
              <a:t> туристами </a:t>
            </a:r>
            <a:r>
              <a:rPr lang="ru-RU" dirty="0" err="1"/>
              <a:t>визначних</a:t>
            </a:r>
            <a:r>
              <a:rPr lang="ru-RU" dirty="0"/>
              <a:t> </a:t>
            </a:r>
            <a:r>
              <a:rPr lang="ru-RU" dirty="0" err="1"/>
              <a:t>пам'яток</a:t>
            </a:r>
            <a:r>
              <a:rPr lang="ru-RU" dirty="0"/>
              <a:t> </a:t>
            </a:r>
            <a:r>
              <a:rPr lang="ru-RU" dirty="0" err="1"/>
              <a:t>Індії</a:t>
            </a:r>
            <a:r>
              <a:rPr lang="ru-RU" dirty="0"/>
              <a:t>. </a:t>
            </a:r>
            <a:r>
              <a:rPr lang="ru-RU" dirty="0" err="1"/>
              <a:t>Вчені</a:t>
            </a:r>
            <a:r>
              <a:rPr lang="ru-RU" dirty="0"/>
              <a:t> все </a:t>
            </a:r>
            <a:r>
              <a:rPr lang="ru-RU" dirty="0" err="1"/>
              <a:t>ще</a:t>
            </a:r>
            <a:r>
              <a:rPr lang="ru-RU" dirty="0"/>
              <a:t> </a:t>
            </a:r>
            <a:r>
              <a:rPr lang="ru-RU" dirty="0" err="1"/>
              <a:t>продовжують</a:t>
            </a:r>
            <a:r>
              <a:rPr lang="ru-RU" dirty="0"/>
              <a:t> </a:t>
            </a:r>
            <a:r>
              <a:rPr lang="ru-RU" dirty="0" err="1"/>
              <a:t>сперечатися</a:t>
            </a:r>
            <a:r>
              <a:rPr lang="ru-RU" dirty="0"/>
              <a:t> про </a:t>
            </a:r>
            <a:r>
              <a:rPr lang="ru-RU" dirty="0" err="1"/>
              <a:t>справжнє</a:t>
            </a:r>
            <a:r>
              <a:rPr lang="ru-RU" dirty="0"/>
              <a:t> </a:t>
            </a:r>
            <a:r>
              <a:rPr lang="ru-RU" dirty="0" err="1"/>
              <a:t>призначення</a:t>
            </a:r>
            <a:r>
              <a:rPr lang="ru-RU" dirty="0"/>
              <a:t> </a:t>
            </a:r>
            <a:r>
              <a:rPr lang="ru-RU" dirty="0" err="1"/>
              <a:t>еротичних</a:t>
            </a:r>
            <a:r>
              <a:rPr lang="ru-RU" dirty="0"/>
              <a:t> скульптур </a:t>
            </a:r>
            <a:r>
              <a:rPr lang="ru-RU" dirty="0" err="1"/>
              <a:t>Каджурахо</a:t>
            </a:r>
            <a:r>
              <a:rPr lang="ru-RU" dirty="0"/>
              <a:t> </a:t>
            </a:r>
            <a:r>
              <a:rPr lang="ru-RU" dirty="0" err="1"/>
              <a:t>зі</a:t>
            </a:r>
            <a:r>
              <a:rPr lang="ru-RU" dirty="0"/>
              <a:t> сценами сексу в </a:t>
            </a:r>
            <a:r>
              <a:rPr lang="ru-RU" dirty="0" err="1"/>
              <a:t>різних</a:t>
            </a:r>
            <a:r>
              <a:rPr lang="ru-RU" dirty="0"/>
              <a:t> позах. В </a:t>
            </a:r>
            <a:r>
              <a:rPr lang="ru-RU" dirty="0" err="1"/>
              <a:t>якості</a:t>
            </a:r>
            <a:r>
              <a:rPr lang="ru-RU" dirty="0"/>
              <a:t> </a:t>
            </a:r>
            <a:r>
              <a:rPr lang="ru-RU" dirty="0" err="1"/>
              <a:t>учасників</a:t>
            </a:r>
            <a:r>
              <a:rPr lang="ru-RU" dirty="0"/>
              <a:t> </a:t>
            </a:r>
            <a:r>
              <a:rPr lang="ru-RU" dirty="0" err="1"/>
              <a:t>цих</a:t>
            </a:r>
            <a:r>
              <a:rPr lang="ru-RU" dirty="0"/>
              <a:t> сцен </a:t>
            </a:r>
            <a:r>
              <a:rPr lang="ru-RU" dirty="0" err="1"/>
              <a:t>зображені</a:t>
            </a:r>
            <a:r>
              <a:rPr lang="ru-RU" dirty="0"/>
              <a:t> </a:t>
            </a:r>
            <a:r>
              <a:rPr lang="ru-RU" dirty="0" err="1"/>
              <a:t>навіть</a:t>
            </a:r>
            <a:r>
              <a:rPr lang="ru-RU" dirty="0"/>
              <a:t> </a:t>
            </a:r>
            <a:r>
              <a:rPr lang="ru-RU" dirty="0" err="1"/>
              <a:t>тварини</a:t>
            </a:r>
            <a:r>
              <a:rPr lang="ru-RU" dirty="0"/>
              <a:t>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034086"/>
            <a:ext cx="5328592" cy="3416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8922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4340" y="526719"/>
            <a:ext cx="8507288" cy="5289451"/>
          </a:xfrm>
        </p:spPr>
        <p:txBody>
          <a:bodyPr/>
          <a:lstStyle/>
          <a:p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Індійський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кінематограф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/>
              <a:t>, так званий </a:t>
            </a:r>
            <a:r>
              <a:rPr lang="ru-RU" dirty="0" err="1"/>
              <a:t>Боллівуд</a:t>
            </a:r>
            <a:r>
              <a:rPr lang="ru-RU" dirty="0"/>
              <a:t> , </a:t>
            </a:r>
            <a:r>
              <a:rPr lang="ru-RU" dirty="0" err="1"/>
              <a:t>обігнав</a:t>
            </a:r>
            <a:r>
              <a:rPr lang="ru-RU" dirty="0"/>
              <a:t> </a:t>
            </a:r>
            <a:r>
              <a:rPr lang="ru-RU" dirty="0" err="1"/>
              <a:t>Голлівуд</a:t>
            </a:r>
            <a:r>
              <a:rPr lang="ru-RU" dirty="0"/>
              <a:t> з </a:t>
            </a:r>
            <a:r>
              <a:rPr lang="ru-RU" dirty="0" err="1"/>
              <a:t>випуску</a:t>
            </a:r>
            <a:r>
              <a:rPr lang="ru-RU" dirty="0"/>
              <a:t> </a:t>
            </a:r>
            <a:r>
              <a:rPr lang="ru-RU" dirty="0" err="1"/>
              <a:t>фільмів</a:t>
            </a:r>
            <a:r>
              <a:rPr lang="ru-RU" dirty="0"/>
              <a:t>. І </a:t>
            </a:r>
            <a:r>
              <a:rPr lang="ru-RU" dirty="0" err="1"/>
              <a:t>це</a:t>
            </a:r>
            <a:r>
              <a:rPr lang="ru-RU" dirty="0"/>
              <a:t> не </a:t>
            </a:r>
            <a:r>
              <a:rPr lang="ru-RU" dirty="0" err="1"/>
              <a:t>тільки</a:t>
            </a:r>
            <a:r>
              <a:rPr lang="ru-RU" dirty="0"/>
              <a:t> </a:t>
            </a:r>
            <a:r>
              <a:rPr lang="ru-RU" dirty="0" err="1"/>
              <a:t>мюзикли</a:t>
            </a:r>
            <a:r>
              <a:rPr lang="ru-RU" dirty="0"/>
              <a:t> з </a:t>
            </a:r>
            <a:r>
              <a:rPr lang="ru-RU" dirty="0" err="1"/>
              <a:t>піснями</a:t>
            </a:r>
            <a:r>
              <a:rPr lang="ru-RU" dirty="0"/>
              <a:t> і </a:t>
            </a:r>
            <a:r>
              <a:rPr lang="ru-RU" dirty="0" err="1"/>
              <a:t>танцями</a:t>
            </a:r>
            <a:r>
              <a:rPr lang="ru-RU" dirty="0"/>
              <a:t> , як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раніше</a:t>
            </a:r>
            <a:r>
              <a:rPr lang="ru-RU" dirty="0"/>
              <a:t> , але і </a:t>
            </a:r>
            <a:r>
              <a:rPr lang="ru-RU" dirty="0" err="1"/>
              <a:t>достатньо</a:t>
            </a:r>
            <a:r>
              <a:rPr lang="ru-RU" dirty="0"/>
              <a:t> </a:t>
            </a:r>
            <a:r>
              <a:rPr lang="ru-RU" dirty="0" err="1"/>
              <a:t>цікаві</a:t>
            </a:r>
            <a:r>
              <a:rPr lang="ru-RU" dirty="0"/>
              <a:t> </a:t>
            </a:r>
            <a:r>
              <a:rPr lang="ru-RU" dirty="0" err="1"/>
              <a:t>бойовики</a:t>
            </a:r>
            <a:r>
              <a:rPr lang="ru-RU" dirty="0"/>
              <a:t> , фантастика і </a:t>
            </a:r>
            <a:r>
              <a:rPr lang="ru-RU" dirty="0" err="1"/>
              <a:t>навіть</a:t>
            </a:r>
            <a:r>
              <a:rPr lang="ru-RU" dirty="0"/>
              <a:t> </a:t>
            </a:r>
            <a:r>
              <a:rPr lang="ru-RU" dirty="0" err="1"/>
              <a:t>жахи</a:t>
            </a:r>
            <a:r>
              <a:rPr lang="ru-RU" dirty="0"/>
              <a:t>.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05"/>
          <a:stretch/>
        </p:blipFill>
        <p:spPr bwMode="auto">
          <a:xfrm>
            <a:off x="755576" y="4634871"/>
            <a:ext cx="3295650" cy="1931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235219"/>
            <a:ext cx="3352800" cy="209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693677"/>
            <a:ext cx="4431275" cy="310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9601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71540"/>
            <a:ext cx="2736304" cy="32014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717032"/>
            <a:ext cx="5149205" cy="28957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408109"/>
            <a:ext cx="4896544" cy="31066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3598011"/>
            <a:ext cx="2180988" cy="3014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571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uk-UA" sz="6600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Індійська кухня</a:t>
            </a:r>
            <a:endParaRPr lang="ru-RU" sz="6600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err="1"/>
              <a:t>Особливий</a:t>
            </a:r>
            <a:r>
              <a:rPr lang="ru-RU" dirty="0"/>
              <a:t> акцент в </a:t>
            </a:r>
            <a:r>
              <a:rPr lang="ru-RU" dirty="0" err="1"/>
              <a:t>індійській</a:t>
            </a:r>
            <a:r>
              <a:rPr lang="ru-RU" dirty="0"/>
              <a:t> </a:t>
            </a:r>
            <a:r>
              <a:rPr lang="ru-RU" dirty="0" err="1"/>
              <a:t>кухні</a:t>
            </a:r>
            <a:r>
              <a:rPr lang="ru-RU" dirty="0"/>
              <a:t> </a:t>
            </a:r>
            <a:r>
              <a:rPr lang="ru-RU" dirty="0" err="1"/>
              <a:t>робиться</a:t>
            </a:r>
            <a:r>
              <a:rPr lang="ru-RU" dirty="0"/>
              <a:t> на </a:t>
            </a:r>
            <a:r>
              <a:rPr lang="ru-RU" dirty="0" err="1"/>
              <a:t>вегетаріанських</a:t>
            </a:r>
            <a:r>
              <a:rPr lang="ru-RU" dirty="0"/>
              <a:t> бобах і </a:t>
            </a:r>
            <a:r>
              <a:rPr lang="ru-RU" dirty="0" err="1"/>
              <a:t>овочах</a:t>
            </a:r>
            <a:r>
              <a:rPr lang="ru-RU" dirty="0"/>
              <a:t>, </a:t>
            </a:r>
            <a:r>
              <a:rPr lang="ru-RU" dirty="0" err="1"/>
              <a:t>приправлених</a:t>
            </a:r>
            <a:r>
              <a:rPr lang="ru-RU" dirty="0"/>
              <a:t> </a:t>
            </a:r>
            <a:r>
              <a:rPr lang="ru-RU" dirty="0" err="1"/>
              <a:t>традиційними</a:t>
            </a:r>
            <a:r>
              <a:rPr lang="ru-RU" dirty="0"/>
              <a:t> </a:t>
            </a:r>
            <a:r>
              <a:rPr lang="ru-RU" dirty="0" err="1"/>
              <a:t>спеціями</a:t>
            </a:r>
            <a:r>
              <a:rPr lang="ru-RU" dirty="0"/>
              <a:t>, </a:t>
            </a:r>
            <a:r>
              <a:rPr lang="ru-RU" dirty="0" err="1"/>
              <a:t>серед</a:t>
            </a:r>
            <a:r>
              <a:rPr lang="ru-RU" dirty="0"/>
              <a:t> </a:t>
            </a:r>
            <a:r>
              <a:rPr lang="ru-RU" dirty="0" err="1"/>
              <a:t>яких</a:t>
            </a:r>
            <a:r>
              <a:rPr lang="ru-RU" dirty="0"/>
              <a:t> </a:t>
            </a:r>
            <a:r>
              <a:rPr lang="ru-RU" dirty="0" err="1"/>
              <a:t>одне</a:t>
            </a:r>
            <a:r>
              <a:rPr lang="ru-RU" dirty="0"/>
              <a:t> з перших </a:t>
            </a:r>
            <a:r>
              <a:rPr lang="ru-RU" dirty="0" err="1"/>
              <a:t>місць</a:t>
            </a:r>
            <a:r>
              <a:rPr lang="ru-RU" dirty="0"/>
              <a:t> </a:t>
            </a:r>
            <a:r>
              <a:rPr lang="ru-RU" dirty="0" err="1"/>
              <a:t>займає</a:t>
            </a:r>
            <a:r>
              <a:rPr lang="ru-RU" dirty="0"/>
              <a:t> </a:t>
            </a:r>
            <a:r>
              <a:rPr lang="ru-RU" dirty="0" err="1"/>
              <a:t>суміш</a:t>
            </a:r>
            <a:r>
              <a:rPr lang="ru-RU" dirty="0"/>
              <a:t> </a:t>
            </a:r>
            <a:r>
              <a:rPr lang="ru-RU" dirty="0" err="1"/>
              <a:t>каррі</a:t>
            </a:r>
            <a:r>
              <a:rPr lang="ru-RU" dirty="0"/>
              <a:t>. В </a:t>
            </a:r>
            <a:r>
              <a:rPr lang="ru-RU" dirty="0" err="1"/>
              <a:t>основі</a:t>
            </a:r>
            <a:r>
              <a:rPr lang="ru-RU" dirty="0"/>
              <a:t> </a:t>
            </a:r>
            <a:r>
              <a:rPr lang="ru-RU" dirty="0" err="1"/>
              <a:t>індійської</a:t>
            </a:r>
            <a:r>
              <a:rPr lang="ru-RU" dirty="0"/>
              <a:t> </a:t>
            </a:r>
            <a:r>
              <a:rPr lang="ru-RU" dirty="0" err="1"/>
              <a:t>кухні</a:t>
            </a:r>
            <a:r>
              <a:rPr lang="ru-RU" dirty="0"/>
              <a:t> 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присутній</a:t>
            </a:r>
            <a:r>
              <a:rPr lang="ru-RU" dirty="0"/>
              <a:t> рис, </a:t>
            </a:r>
            <a:r>
              <a:rPr lang="ru-RU" dirty="0" err="1"/>
              <a:t>який</a:t>
            </a:r>
            <a:r>
              <a:rPr lang="ru-RU" dirty="0"/>
              <a:t> разом з </a:t>
            </a:r>
            <a:r>
              <a:rPr lang="ru-RU" dirty="0" err="1"/>
              <a:t>коржем</a:t>
            </a:r>
            <a:r>
              <a:rPr lang="ru-RU" dirty="0"/>
              <a:t> і </a:t>
            </a:r>
            <a:r>
              <a:rPr lang="ru-RU" dirty="0" err="1"/>
              <a:t>спеціями</a:t>
            </a:r>
            <a:r>
              <a:rPr lang="ru-RU" dirty="0"/>
              <a:t> </a:t>
            </a:r>
            <a:r>
              <a:rPr lang="ru-RU" dirty="0" err="1"/>
              <a:t>утворює</a:t>
            </a:r>
            <a:r>
              <a:rPr lang="ru-RU" dirty="0"/>
              <a:t> блюдо </a:t>
            </a:r>
            <a:r>
              <a:rPr lang="ru-RU" dirty="0" err="1"/>
              <a:t>тхали</a:t>
            </a:r>
            <a:r>
              <a:rPr lang="ru-RU" dirty="0"/>
              <a:t>, а 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подається</a:t>
            </a:r>
            <a:r>
              <a:rPr lang="ru-RU" dirty="0"/>
              <a:t> разом </a:t>
            </a:r>
            <a:r>
              <a:rPr lang="ru-RU" dirty="0" err="1"/>
              <a:t>зі</a:t>
            </a:r>
            <a:r>
              <a:rPr lang="ru-RU" dirty="0"/>
              <a:t> </a:t>
            </a:r>
            <a:r>
              <a:rPr lang="ru-RU" dirty="0" err="1"/>
              <a:t>стравою</a:t>
            </a:r>
            <a:r>
              <a:rPr lang="ru-RU" dirty="0"/>
              <a:t> </a:t>
            </a:r>
            <a:r>
              <a:rPr lang="ru-RU" dirty="0" err="1"/>
              <a:t>каррі</a:t>
            </a:r>
            <a:r>
              <a:rPr lang="ru-RU" dirty="0"/>
              <a:t>.  </a:t>
            </a:r>
          </a:p>
          <a:p>
            <a:endParaRPr lang="ru-RU" dirty="0" smtClean="0"/>
          </a:p>
          <a:p>
            <a:r>
              <a:rPr lang="ru-RU" dirty="0" err="1" smtClean="0"/>
              <a:t>Більша</a:t>
            </a:r>
            <a:r>
              <a:rPr lang="ru-RU" dirty="0" smtClean="0"/>
              <a:t> </a:t>
            </a:r>
            <a:r>
              <a:rPr lang="ru-RU" dirty="0" err="1"/>
              <a:t>частина</a:t>
            </a:r>
            <a:r>
              <a:rPr lang="ru-RU" dirty="0"/>
              <a:t> </a:t>
            </a:r>
            <a:r>
              <a:rPr lang="ru-RU" dirty="0" err="1"/>
              <a:t>Індії</a:t>
            </a:r>
            <a:r>
              <a:rPr lang="ru-RU" dirty="0"/>
              <a:t> </a:t>
            </a:r>
            <a:r>
              <a:rPr lang="ru-RU" dirty="0" err="1"/>
              <a:t>вегетаріанська</a:t>
            </a:r>
            <a:r>
              <a:rPr lang="ru-RU" dirty="0"/>
              <a:t>, </a:t>
            </a:r>
            <a:r>
              <a:rPr lang="ru-RU" dirty="0" err="1"/>
              <a:t>саме</a:t>
            </a:r>
            <a:r>
              <a:rPr lang="ru-RU" dirty="0"/>
              <a:t> тому </a:t>
            </a:r>
            <a:r>
              <a:rPr lang="ru-RU" dirty="0" err="1"/>
              <a:t>вміле</a:t>
            </a:r>
            <a:r>
              <a:rPr lang="ru-RU" dirty="0"/>
              <a:t> </a:t>
            </a:r>
            <a:r>
              <a:rPr lang="ru-RU" dirty="0" err="1"/>
              <a:t>використання</a:t>
            </a:r>
            <a:r>
              <a:rPr lang="ru-RU" dirty="0"/>
              <a:t> приправ </a:t>
            </a:r>
            <a:r>
              <a:rPr lang="ru-RU" dirty="0" err="1"/>
              <a:t>перетворилося</a:t>
            </a:r>
            <a:r>
              <a:rPr lang="ru-RU" dirty="0"/>
              <a:t> в </a:t>
            </a:r>
            <a:r>
              <a:rPr lang="ru-RU" dirty="0" err="1"/>
              <a:t>справжнє</a:t>
            </a:r>
            <a:r>
              <a:rPr lang="ru-RU" dirty="0"/>
              <a:t> </a:t>
            </a:r>
            <a:r>
              <a:rPr lang="ru-RU" dirty="0" err="1"/>
              <a:t>мистецтво</a:t>
            </a:r>
            <a:r>
              <a:rPr lang="ru-RU" dirty="0"/>
              <a:t>. </a:t>
            </a:r>
          </a:p>
          <a:p>
            <a:r>
              <a:rPr lang="ru-RU" dirty="0" err="1"/>
              <a:t>Серед</a:t>
            </a:r>
            <a:r>
              <a:rPr lang="ru-RU" dirty="0"/>
              <a:t> </a:t>
            </a:r>
            <a:r>
              <a:rPr lang="ru-RU" dirty="0" err="1"/>
              <a:t>величезної</a:t>
            </a:r>
            <a:r>
              <a:rPr lang="ru-RU" dirty="0"/>
              <a:t> </a:t>
            </a:r>
            <a:r>
              <a:rPr lang="ru-RU" dirty="0" err="1"/>
              <a:t>кількості</a:t>
            </a:r>
            <a:r>
              <a:rPr lang="ru-RU" dirty="0"/>
              <a:t> </a:t>
            </a:r>
            <a:r>
              <a:rPr lang="ru-RU" dirty="0" err="1"/>
              <a:t>спецій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використовуються</a:t>
            </a:r>
            <a:r>
              <a:rPr lang="ru-RU" dirty="0"/>
              <a:t> в </a:t>
            </a:r>
            <a:r>
              <a:rPr lang="ru-RU" dirty="0" err="1"/>
              <a:t>індійській</a:t>
            </a:r>
            <a:r>
              <a:rPr lang="ru-RU" dirty="0"/>
              <a:t> </a:t>
            </a:r>
            <a:r>
              <a:rPr lang="ru-RU" dirty="0" err="1"/>
              <a:t>кухні</a:t>
            </a:r>
            <a:r>
              <a:rPr lang="ru-RU" dirty="0"/>
              <a:t> </a:t>
            </a:r>
            <a:r>
              <a:rPr lang="ru-RU" dirty="0" err="1"/>
              <a:t>слід</a:t>
            </a:r>
            <a:r>
              <a:rPr lang="ru-RU" dirty="0"/>
              <a:t> </a:t>
            </a:r>
            <a:r>
              <a:rPr lang="ru-RU" dirty="0" err="1"/>
              <a:t>виділити</a:t>
            </a:r>
            <a:r>
              <a:rPr lang="ru-RU" dirty="0"/>
              <a:t>: </a:t>
            </a:r>
            <a:r>
              <a:rPr lang="ru-RU" dirty="0" err="1"/>
              <a:t>кмин</a:t>
            </a:r>
            <a:r>
              <a:rPr lang="ru-RU" dirty="0"/>
              <a:t>, </a:t>
            </a:r>
            <a:r>
              <a:rPr lang="ru-RU" dirty="0" err="1"/>
              <a:t>коріандр</a:t>
            </a:r>
            <a:r>
              <a:rPr lang="ru-RU" dirty="0"/>
              <a:t>, куркуму, </a:t>
            </a:r>
          </a:p>
          <a:p>
            <a:r>
              <a:rPr lang="ru-RU" dirty="0"/>
              <a:t>кардамон, </a:t>
            </a:r>
            <a:r>
              <a:rPr lang="ru-RU" dirty="0" err="1"/>
              <a:t>червоний</a:t>
            </a:r>
            <a:r>
              <a:rPr lang="ru-RU" dirty="0"/>
              <a:t> і </a:t>
            </a:r>
            <a:r>
              <a:rPr lang="ru-RU" dirty="0" err="1"/>
              <a:t>зелений</a:t>
            </a:r>
            <a:r>
              <a:rPr lang="ru-RU" dirty="0"/>
              <a:t> </a:t>
            </a:r>
            <a:r>
              <a:rPr lang="ru-RU" dirty="0" err="1"/>
              <a:t>чилі</a:t>
            </a:r>
            <a:r>
              <a:rPr lang="ru-RU" dirty="0"/>
              <a:t>, </a:t>
            </a:r>
            <a:r>
              <a:rPr lang="ru-RU" dirty="0" err="1"/>
              <a:t>корицю</a:t>
            </a:r>
            <a:r>
              <a:rPr lang="ru-RU" dirty="0"/>
              <a:t>, шафран, гвоздику, </a:t>
            </a:r>
            <a:r>
              <a:rPr lang="ru-RU" dirty="0" err="1"/>
              <a:t>мускатний</a:t>
            </a:r>
            <a:r>
              <a:rPr lang="ru-RU" dirty="0"/>
              <a:t> </a:t>
            </a:r>
            <a:r>
              <a:rPr lang="ru-RU" dirty="0" err="1"/>
              <a:t>горіх</a:t>
            </a:r>
            <a:r>
              <a:rPr lang="ru-RU" dirty="0"/>
              <a:t>, </a:t>
            </a:r>
            <a:r>
              <a:rPr lang="ru-RU" dirty="0" err="1"/>
              <a:t>імбир</a:t>
            </a:r>
            <a:r>
              <a:rPr lang="ru-RU" dirty="0"/>
              <a:t>, </a:t>
            </a:r>
            <a:r>
              <a:rPr lang="ru-RU" dirty="0" err="1"/>
              <a:t>аніс</a:t>
            </a:r>
            <a:r>
              <a:rPr lang="ru-RU" dirty="0"/>
              <a:t>, кунжут, цибулю і </a:t>
            </a:r>
            <a:r>
              <a:rPr lang="ru-RU" dirty="0" err="1"/>
              <a:t>часник</a:t>
            </a:r>
            <a:r>
              <a:rPr lang="ru-RU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8565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571500"/>
            <a:ext cx="85725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115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96842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48680"/>
            <a:ext cx="3726160" cy="55892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908720"/>
            <a:ext cx="3914307" cy="26095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097" y="3763917"/>
            <a:ext cx="3782194" cy="2513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566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dir="d"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404664"/>
            <a:ext cx="8219256" cy="5721499"/>
          </a:xfrm>
        </p:spPr>
        <p:txBody>
          <a:bodyPr>
            <a:normAutofit/>
          </a:bodyPr>
          <a:lstStyle/>
          <a:p>
            <a:r>
              <a:rPr lang="ru-RU" dirty="0" err="1"/>
              <a:t>Аюрведа</a:t>
            </a:r>
            <a:r>
              <a:rPr lang="ru-RU" dirty="0"/>
              <a:t> є </a:t>
            </a:r>
            <a:r>
              <a:rPr lang="ru-RU" dirty="0" err="1"/>
              <a:t>найбільш</a:t>
            </a:r>
            <a:r>
              <a:rPr lang="ru-RU" dirty="0"/>
              <a:t> </a:t>
            </a:r>
            <a:r>
              <a:rPr lang="ru-RU" dirty="0" err="1"/>
              <a:t>раннью</a:t>
            </a:r>
            <a:r>
              <a:rPr lang="ru-RU" dirty="0"/>
              <a:t> школою </a:t>
            </a:r>
            <a:r>
              <a:rPr lang="ru-RU" dirty="0" err="1"/>
              <a:t>медицини</a:t>
            </a:r>
            <a:r>
              <a:rPr lang="ru-RU" dirty="0"/>
              <a:t>, </a:t>
            </a:r>
            <a:r>
              <a:rPr lang="ru-RU" dirty="0" err="1"/>
              <a:t>відомою</a:t>
            </a:r>
            <a:r>
              <a:rPr lang="ru-RU" dirty="0"/>
              <a:t> </a:t>
            </a:r>
            <a:r>
              <a:rPr lang="ru-RU" dirty="0" err="1"/>
              <a:t>людству</a:t>
            </a:r>
            <a:r>
              <a:rPr lang="ru-RU" dirty="0"/>
              <a:t>. </a:t>
            </a:r>
            <a:r>
              <a:rPr lang="ru-RU" dirty="0" err="1"/>
              <a:t>Батько</a:t>
            </a:r>
            <a:r>
              <a:rPr lang="ru-RU" dirty="0"/>
              <a:t> </a:t>
            </a:r>
            <a:r>
              <a:rPr lang="ru-RU" dirty="0" err="1"/>
              <a:t>медицини</a:t>
            </a:r>
            <a:r>
              <a:rPr lang="ru-RU" dirty="0"/>
              <a:t>, </a:t>
            </a:r>
            <a:r>
              <a:rPr lang="ru-RU" dirty="0" err="1"/>
              <a:t>Чарака</a:t>
            </a:r>
            <a:r>
              <a:rPr lang="ru-RU" dirty="0"/>
              <a:t>, </a:t>
            </a:r>
            <a:r>
              <a:rPr lang="ru-RU" dirty="0" err="1"/>
              <a:t>заснував</a:t>
            </a:r>
            <a:r>
              <a:rPr lang="ru-RU" dirty="0"/>
              <a:t>  </a:t>
            </a:r>
            <a:r>
              <a:rPr lang="ru-RU" dirty="0" err="1"/>
              <a:t>Аюрведу</a:t>
            </a:r>
            <a:r>
              <a:rPr lang="ru-RU" dirty="0"/>
              <a:t> 2500 </a:t>
            </a:r>
            <a:r>
              <a:rPr lang="ru-RU" dirty="0" err="1"/>
              <a:t>років</a:t>
            </a:r>
            <a:r>
              <a:rPr lang="ru-RU" dirty="0"/>
              <a:t> </a:t>
            </a:r>
            <a:r>
              <a:rPr lang="ru-RU" dirty="0" err="1" smtClean="0"/>
              <a:t>тому.Основи</a:t>
            </a:r>
            <a:r>
              <a:rPr lang="ru-RU" dirty="0" smtClean="0"/>
              <a:t> </a:t>
            </a:r>
            <a:r>
              <a:rPr lang="ru-RU" dirty="0" err="1"/>
              <a:t>хірургії</a:t>
            </a:r>
            <a:r>
              <a:rPr lang="ru-RU" dirty="0"/>
              <a:t> </a:t>
            </a:r>
            <a:r>
              <a:rPr lang="ru-RU" dirty="0" err="1"/>
              <a:t>зародилися</a:t>
            </a:r>
            <a:r>
              <a:rPr lang="ru-RU" dirty="0"/>
              <a:t> в </a:t>
            </a:r>
            <a:r>
              <a:rPr lang="ru-RU" dirty="0" err="1"/>
              <a:t>Індії</a:t>
            </a:r>
            <a:r>
              <a:rPr lang="ru-RU" dirty="0"/>
              <a:t> , </a:t>
            </a:r>
            <a:r>
              <a:rPr lang="ru-RU" dirty="0" err="1"/>
              <a:t>більше</a:t>
            </a:r>
            <a:r>
              <a:rPr lang="ru-RU" dirty="0"/>
              <a:t> 2500 </a:t>
            </a:r>
            <a:r>
              <a:rPr lang="ru-RU" dirty="0" err="1"/>
              <a:t>років</a:t>
            </a:r>
            <a:r>
              <a:rPr lang="ru-RU" dirty="0"/>
              <a:t> тому. </a:t>
            </a:r>
            <a:r>
              <a:rPr lang="ru-RU" dirty="0" err="1"/>
              <a:t>Вже</a:t>
            </a:r>
            <a:r>
              <a:rPr lang="ru-RU" dirty="0"/>
              <a:t> </a:t>
            </a:r>
            <a:r>
              <a:rPr lang="ru-RU" dirty="0" err="1"/>
              <a:t>тоді</a:t>
            </a:r>
            <a:r>
              <a:rPr lang="ru-RU" dirty="0"/>
              <a:t> </a:t>
            </a:r>
            <a:r>
              <a:rPr lang="ru-RU" dirty="0" err="1"/>
              <a:t>талановитий</a:t>
            </a:r>
            <a:r>
              <a:rPr lang="ru-RU" dirty="0"/>
              <a:t> </a:t>
            </a:r>
            <a:r>
              <a:rPr lang="ru-RU" dirty="0" err="1"/>
              <a:t>лікар</a:t>
            </a:r>
            <a:r>
              <a:rPr lang="ru-RU" dirty="0"/>
              <a:t> </a:t>
            </a:r>
            <a:r>
              <a:rPr lang="ru-RU" dirty="0" err="1"/>
              <a:t>Сушурата</a:t>
            </a:r>
            <a:r>
              <a:rPr lang="ru-RU" dirty="0"/>
              <a:t> проводив </a:t>
            </a:r>
            <a:r>
              <a:rPr lang="ru-RU" dirty="0" err="1"/>
              <a:t>складні</a:t>
            </a:r>
            <a:r>
              <a:rPr lang="ru-RU" dirty="0"/>
              <a:t> </a:t>
            </a:r>
            <a:r>
              <a:rPr lang="ru-RU" dirty="0" err="1"/>
              <a:t>операції</a:t>
            </a:r>
            <a:r>
              <a:rPr lang="ru-RU" dirty="0"/>
              <a:t> на головному </a:t>
            </a:r>
            <a:r>
              <a:rPr lang="ru-RU" dirty="0" err="1"/>
              <a:t>мозку</a:t>
            </a:r>
            <a:r>
              <a:rPr lang="ru-RU" dirty="0"/>
              <a:t> і </a:t>
            </a:r>
            <a:r>
              <a:rPr lang="ru-RU" dirty="0" err="1"/>
              <a:t>внутрішніх</a:t>
            </a:r>
            <a:r>
              <a:rPr lang="ru-RU" dirty="0"/>
              <a:t> </a:t>
            </a:r>
            <a:r>
              <a:rPr lang="ru-RU" dirty="0" smtClean="0"/>
              <a:t>органах. </a:t>
            </a:r>
            <a:r>
              <a:rPr lang="ru-RU" dirty="0" err="1" smtClean="0"/>
              <a:t>Використання</a:t>
            </a:r>
            <a:r>
              <a:rPr lang="ru-RU" dirty="0" smtClean="0"/>
              <a:t> </a:t>
            </a:r>
            <a:r>
              <a:rPr lang="ru-RU" dirty="0" err="1"/>
              <a:t>анестезії</a:t>
            </a:r>
            <a:r>
              <a:rPr lang="ru-RU" dirty="0"/>
              <a:t> </a:t>
            </a:r>
            <a:r>
              <a:rPr lang="ru-RU" dirty="0" err="1"/>
              <a:t>було</a:t>
            </a:r>
            <a:r>
              <a:rPr lang="ru-RU" dirty="0"/>
              <a:t> добре </a:t>
            </a:r>
            <a:r>
              <a:rPr lang="ru-RU" dirty="0" err="1"/>
              <a:t>відомо</a:t>
            </a:r>
            <a:r>
              <a:rPr lang="ru-RU" dirty="0"/>
              <a:t> </a:t>
            </a:r>
            <a:r>
              <a:rPr lang="ru-RU" dirty="0" err="1"/>
              <a:t>давньоіндійській</a:t>
            </a:r>
            <a:r>
              <a:rPr lang="ru-RU" dirty="0"/>
              <a:t> </a:t>
            </a:r>
            <a:r>
              <a:rPr lang="ru-RU" dirty="0" err="1"/>
              <a:t>медицині</a:t>
            </a:r>
            <a:r>
              <a:rPr lang="ru-RU" dirty="0"/>
              <a:t>. </a:t>
            </a:r>
            <a:r>
              <a:rPr lang="ru-RU" dirty="0" err="1"/>
              <a:t>Глибокі</a:t>
            </a:r>
            <a:r>
              <a:rPr lang="ru-RU" dirty="0"/>
              <a:t> </a:t>
            </a:r>
            <a:r>
              <a:rPr lang="ru-RU" dirty="0" err="1"/>
              <a:t>дослідження</a:t>
            </a:r>
            <a:r>
              <a:rPr lang="ru-RU" dirty="0"/>
              <a:t> з </a:t>
            </a:r>
            <a:r>
              <a:rPr lang="ru-RU" dirty="0" err="1"/>
              <a:t>анатомії</a:t>
            </a:r>
            <a:r>
              <a:rPr lang="ru-RU" dirty="0"/>
              <a:t>, </a:t>
            </a:r>
            <a:r>
              <a:rPr lang="ru-RU" dirty="0" err="1"/>
              <a:t>ембріології</a:t>
            </a:r>
            <a:r>
              <a:rPr lang="ru-RU" dirty="0"/>
              <a:t>, </a:t>
            </a:r>
            <a:r>
              <a:rPr lang="ru-RU" dirty="0" err="1"/>
              <a:t>травлення</a:t>
            </a:r>
            <a:r>
              <a:rPr lang="ru-RU" dirty="0"/>
              <a:t>, </a:t>
            </a:r>
            <a:r>
              <a:rPr lang="ru-RU" dirty="0" err="1"/>
              <a:t>обміну</a:t>
            </a:r>
            <a:r>
              <a:rPr lang="ru-RU" dirty="0"/>
              <a:t> </a:t>
            </a:r>
            <a:r>
              <a:rPr lang="ru-RU" dirty="0" err="1"/>
              <a:t>речовин</a:t>
            </a:r>
            <a:r>
              <a:rPr lang="ru-RU" dirty="0"/>
              <a:t>, </a:t>
            </a:r>
            <a:r>
              <a:rPr lang="ru-RU" dirty="0" err="1"/>
              <a:t>фізіології</a:t>
            </a:r>
            <a:r>
              <a:rPr lang="ru-RU" dirty="0"/>
              <a:t>, </a:t>
            </a:r>
            <a:r>
              <a:rPr lang="ru-RU" dirty="0" err="1"/>
              <a:t>етіології</a:t>
            </a:r>
            <a:r>
              <a:rPr lang="ru-RU" dirty="0"/>
              <a:t>, генетики та </a:t>
            </a:r>
            <a:r>
              <a:rPr lang="ru-RU" dirty="0" err="1"/>
              <a:t>імунітету</a:t>
            </a:r>
            <a:r>
              <a:rPr lang="ru-RU" dirty="0"/>
              <a:t>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знайдені</a:t>
            </a:r>
            <a:r>
              <a:rPr lang="ru-RU" dirty="0"/>
              <a:t> в </a:t>
            </a:r>
            <a:r>
              <a:rPr lang="ru-RU" dirty="0" err="1"/>
              <a:t>багатьох</a:t>
            </a:r>
            <a:r>
              <a:rPr lang="ru-RU" dirty="0"/>
              <a:t> </a:t>
            </a:r>
            <a:r>
              <a:rPr lang="ru-RU" dirty="0" err="1"/>
              <a:t>древніх</a:t>
            </a:r>
            <a:r>
              <a:rPr lang="ru-RU" dirty="0"/>
              <a:t> </a:t>
            </a:r>
            <a:r>
              <a:rPr lang="ru-RU" dirty="0" err="1"/>
              <a:t>індійських</a:t>
            </a:r>
            <a:r>
              <a:rPr lang="ru-RU" dirty="0"/>
              <a:t> текстах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r>
              <a:rPr lang="ru-RU" dirty="0" err="1"/>
              <a:t>Індія</a:t>
            </a:r>
            <a:r>
              <a:rPr lang="ru-RU" dirty="0"/>
              <a:t> - </a:t>
            </a:r>
            <a:r>
              <a:rPr lang="ru-RU" dirty="0" err="1"/>
              <a:t>надзвичайно</a:t>
            </a:r>
            <a:r>
              <a:rPr lang="ru-RU" dirty="0"/>
              <a:t> миролюбива держава, яка </a:t>
            </a:r>
            <a:r>
              <a:rPr lang="ru-RU" dirty="0" err="1"/>
              <a:t>ніколи</a:t>
            </a:r>
            <a:r>
              <a:rPr lang="ru-RU" dirty="0"/>
              <a:t> не </a:t>
            </a:r>
            <a:r>
              <a:rPr lang="ru-RU" dirty="0" err="1"/>
              <a:t>вторгалася</a:t>
            </a:r>
            <a:r>
              <a:rPr lang="ru-RU" dirty="0"/>
              <a:t> в </a:t>
            </a:r>
            <a:r>
              <a:rPr lang="ru-RU" dirty="0" err="1"/>
              <a:t>інші</a:t>
            </a:r>
            <a:r>
              <a:rPr lang="ru-RU" dirty="0"/>
              <a:t> </a:t>
            </a:r>
            <a:r>
              <a:rPr lang="ru-RU" dirty="0" err="1"/>
              <a:t>країні</a:t>
            </a:r>
            <a:r>
              <a:rPr lang="ru-RU" dirty="0"/>
              <a:t> за </a:t>
            </a:r>
            <a:r>
              <a:rPr lang="ru-RU" dirty="0" err="1"/>
              <a:t>останні</a:t>
            </a:r>
            <a:r>
              <a:rPr lang="ru-RU" dirty="0"/>
              <a:t> 100000 </a:t>
            </a:r>
            <a:r>
              <a:rPr lang="ru-RU" dirty="0" err="1"/>
              <a:t>років</a:t>
            </a:r>
            <a:r>
              <a:rPr lang="ru-RU" dirty="0"/>
              <a:t> </a:t>
            </a:r>
            <a:r>
              <a:rPr lang="ru-RU" dirty="0" err="1"/>
              <a:t>історії</a:t>
            </a:r>
            <a:r>
              <a:rPr lang="ru-RU" dirty="0" smtClean="0"/>
              <a:t>.</a:t>
            </a:r>
          </a:p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295401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wheelReverse spokes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4762500" cy="33147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9" t="6862" r="22913"/>
          <a:stretch/>
        </p:blipFill>
        <p:spPr>
          <a:xfrm>
            <a:off x="5089760" y="260648"/>
            <a:ext cx="3777521" cy="42582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40" y="3780510"/>
            <a:ext cx="4248472" cy="283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371914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332656"/>
            <a:ext cx="8568952" cy="6048672"/>
          </a:xfrm>
        </p:spPr>
        <p:txBody>
          <a:bodyPr>
            <a:normAutofit lnSpcReduction="10000"/>
          </a:bodyPr>
          <a:lstStyle/>
          <a:p>
            <a:r>
              <a:rPr lang="ru-RU" dirty="0" err="1"/>
              <a:t>Перші</a:t>
            </a:r>
            <a:r>
              <a:rPr lang="ru-RU" dirty="0"/>
              <a:t> </a:t>
            </a:r>
            <a:r>
              <a:rPr lang="ru-RU" dirty="0" err="1"/>
              <a:t>бавовняні</a:t>
            </a:r>
            <a:r>
              <a:rPr lang="ru-RU" dirty="0"/>
              <a:t> </a:t>
            </a:r>
            <a:r>
              <a:rPr lang="ru-RU" dirty="0" err="1"/>
              <a:t>тканини</a:t>
            </a:r>
            <a:r>
              <a:rPr lang="ru-RU" dirty="0"/>
              <a:t> в </a:t>
            </a:r>
            <a:r>
              <a:rPr lang="ru-RU" dirty="0" err="1"/>
              <a:t>світі</a:t>
            </a:r>
            <a:r>
              <a:rPr lang="ru-RU" dirty="0"/>
              <a:t> </a:t>
            </a:r>
            <a:r>
              <a:rPr lang="ru-RU" dirty="0" err="1"/>
              <a:t>були</a:t>
            </a:r>
            <a:r>
              <a:rPr lang="ru-RU" dirty="0"/>
              <a:t> </a:t>
            </a:r>
            <a:r>
              <a:rPr lang="ru-RU" dirty="0" err="1"/>
              <a:t>виткані</a:t>
            </a:r>
            <a:r>
              <a:rPr lang="ru-RU" dirty="0"/>
              <a:t> в </a:t>
            </a:r>
            <a:r>
              <a:rPr lang="ru-RU" dirty="0" err="1"/>
              <a:t>Індії</a:t>
            </a:r>
            <a:r>
              <a:rPr lang="ru-RU" dirty="0"/>
              <a:t>. </a:t>
            </a:r>
            <a:r>
              <a:rPr lang="ru-RU" dirty="0" err="1"/>
              <a:t>Римські</a:t>
            </a:r>
            <a:r>
              <a:rPr lang="ru-RU" dirty="0"/>
              <a:t> </a:t>
            </a:r>
            <a:r>
              <a:rPr lang="ru-RU" dirty="0" err="1"/>
              <a:t>імператори</a:t>
            </a:r>
            <a:r>
              <a:rPr lang="ru-RU" dirty="0"/>
              <a:t> </a:t>
            </a:r>
            <a:r>
              <a:rPr lang="ru-RU" dirty="0" err="1"/>
              <a:t>називали</a:t>
            </a:r>
            <a:r>
              <a:rPr lang="ru-RU" dirty="0"/>
              <a:t> </a:t>
            </a:r>
            <a:r>
              <a:rPr lang="ru-RU" dirty="0" err="1"/>
              <a:t>легкі</a:t>
            </a:r>
            <a:r>
              <a:rPr lang="ru-RU" dirty="0"/>
              <a:t> </a:t>
            </a:r>
            <a:r>
              <a:rPr lang="ru-RU" dirty="0" err="1"/>
              <a:t>індійські</a:t>
            </a:r>
            <a:r>
              <a:rPr lang="ru-RU" dirty="0"/>
              <a:t> </a:t>
            </a:r>
            <a:r>
              <a:rPr lang="ru-RU" dirty="0" err="1"/>
              <a:t>тканини</a:t>
            </a:r>
            <a:r>
              <a:rPr lang="ru-RU" dirty="0"/>
              <a:t> «</a:t>
            </a:r>
            <a:r>
              <a:rPr lang="ru-RU" dirty="0" err="1"/>
              <a:t>тканим</a:t>
            </a:r>
            <a:r>
              <a:rPr lang="ru-RU" dirty="0"/>
              <a:t> </a:t>
            </a:r>
            <a:r>
              <a:rPr lang="ru-RU" dirty="0" err="1"/>
              <a:t>вітром</a:t>
            </a:r>
            <a:r>
              <a:rPr lang="ru-RU" dirty="0"/>
              <a:t>». </a:t>
            </a:r>
            <a:r>
              <a:rPr lang="ru-RU" dirty="0" err="1"/>
              <a:t>Імператори</a:t>
            </a:r>
            <a:r>
              <a:rPr lang="ru-RU" dirty="0"/>
              <a:t> великих </a:t>
            </a:r>
            <a:r>
              <a:rPr lang="ru-RU" dirty="0" err="1"/>
              <a:t>моголів</a:t>
            </a:r>
            <a:r>
              <a:rPr lang="ru-RU" dirty="0"/>
              <a:t> </a:t>
            </a:r>
            <a:r>
              <a:rPr lang="ru-RU" dirty="0" err="1"/>
              <a:t>називали</a:t>
            </a:r>
            <a:r>
              <a:rPr lang="ru-RU" dirty="0"/>
              <a:t> </a:t>
            </a:r>
            <a:r>
              <a:rPr lang="ru-RU" dirty="0" err="1"/>
              <a:t>ці</a:t>
            </a:r>
            <a:r>
              <a:rPr lang="ru-RU" dirty="0"/>
              <a:t> </a:t>
            </a:r>
            <a:r>
              <a:rPr lang="ru-RU" dirty="0" err="1"/>
              <a:t>тканини</a:t>
            </a:r>
            <a:r>
              <a:rPr lang="ru-RU" dirty="0"/>
              <a:t> «</a:t>
            </a:r>
            <a:r>
              <a:rPr lang="ru-RU" dirty="0" err="1"/>
              <a:t>ранковою</a:t>
            </a:r>
            <a:r>
              <a:rPr lang="ru-RU" dirty="0"/>
              <a:t> росою» і «тканиною з </a:t>
            </a:r>
            <a:r>
              <a:rPr lang="ru-RU" dirty="0" err="1"/>
              <a:t>поточної</a:t>
            </a:r>
            <a:r>
              <a:rPr lang="ru-RU" dirty="0"/>
              <a:t> </a:t>
            </a:r>
            <a:r>
              <a:rPr lang="ru-RU" dirty="0" smtClean="0"/>
              <a:t>води».</a:t>
            </a:r>
          </a:p>
          <a:p>
            <a:endParaRPr lang="ru-RU" dirty="0" smtClean="0"/>
          </a:p>
          <a:p>
            <a:r>
              <a:rPr lang="ru-RU" dirty="0" err="1"/>
              <a:t>Найвідоміша</a:t>
            </a:r>
            <a:r>
              <a:rPr lang="ru-RU" dirty="0"/>
              <a:t> </a:t>
            </a:r>
            <a:r>
              <a:rPr lang="ru-RU" dirty="0" err="1"/>
              <a:t>індійська</a:t>
            </a:r>
            <a:r>
              <a:rPr lang="ru-RU" dirty="0"/>
              <a:t> книга «</a:t>
            </a:r>
            <a:r>
              <a:rPr lang="ru-RU" dirty="0" err="1"/>
              <a:t>Камасутра</a:t>
            </a:r>
            <a:r>
              <a:rPr lang="ru-RU" dirty="0"/>
              <a:t>» </a:t>
            </a:r>
            <a:r>
              <a:rPr lang="ru-RU" dirty="0" err="1"/>
              <a:t>була</a:t>
            </a:r>
            <a:r>
              <a:rPr lang="ru-RU" dirty="0"/>
              <a:t> написана в 3-4 </a:t>
            </a:r>
            <a:r>
              <a:rPr lang="ru-RU" dirty="0" err="1"/>
              <a:t>столітті</a:t>
            </a:r>
            <a:r>
              <a:rPr lang="ru-RU" dirty="0"/>
              <a:t> </a:t>
            </a:r>
            <a:r>
              <a:rPr lang="ru-RU" dirty="0" err="1"/>
              <a:t>нашої</a:t>
            </a:r>
            <a:r>
              <a:rPr lang="ru-RU" dirty="0"/>
              <a:t> </a:t>
            </a:r>
            <a:r>
              <a:rPr lang="ru-RU" dirty="0" err="1"/>
              <a:t>ери</a:t>
            </a:r>
            <a:r>
              <a:rPr lang="ru-RU" dirty="0"/>
              <a:t> </a:t>
            </a:r>
            <a:r>
              <a:rPr lang="ru-RU" dirty="0" err="1"/>
              <a:t>індійським</a:t>
            </a:r>
            <a:r>
              <a:rPr lang="ru-RU" dirty="0"/>
              <a:t> </a:t>
            </a:r>
            <a:r>
              <a:rPr lang="ru-RU" dirty="0" err="1"/>
              <a:t>мудрецем</a:t>
            </a:r>
            <a:r>
              <a:rPr lang="ru-RU" dirty="0"/>
              <a:t> </a:t>
            </a:r>
            <a:r>
              <a:rPr lang="ru-RU" dirty="0" err="1"/>
              <a:t>Малла</a:t>
            </a:r>
            <a:r>
              <a:rPr lang="ru-RU" dirty="0"/>
              <a:t> - Нагою </a:t>
            </a:r>
            <a:r>
              <a:rPr lang="ru-RU" dirty="0" err="1"/>
              <a:t>Ватсьяяна</a:t>
            </a:r>
            <a:r>
              <a:rPr lang="ru-RU" dirty="0"/>
              <a:t> </a:t>
            </a:r>
            <a:r>
              <a:rPr lang="ru-RU" dirty="0" smtClean="0"/>
              <a:t>.</a:t>
            </a:r>
          </a:p>
          <a:p>
            <a:endParaRPr lang="uk-UA" dirty="0"/>
          </a:p>
          <a:p>
            <a:r>
              <a:rPr lang="ru-RU" dirty="0"/>
              <a:t>До 1896 р. </a:t>
            </a:r>
            <a:r>
              <a:rPr lang="ru-RU" dirty="0" err="1"/>
              <a:t>ніхто</a:t>
            </a:r>
            <a:r>
              <a:rPr lang="ru-RU" dirty="0"/>
              <a:t> в </a:t>
            </a:r>
            <a:r>
              <a:rPr lang="ru-RU" dirty="0" err="1"/>
              <a:t>світі</a:t>
            </a:r>
            <a:r>
              <a:rPr lang="ru-RU" dirty="0"/>
              <a:t>, </a:t>
            </a:r>
            <a:r>
              <a:rPr lang="ru-RU" dirty="0" err="1"/>
              <a:t>крім</a:t>
            </a:r>
            <a:r>
              <a:rPr lang="ru-RU" dirty="0"/>
              <a:t> </a:t>
            </a:r>
            <a:r>
              <a:rPr lang="ru-RU" dirty="0" err="1"/>
              <a:t>Індії</a:t>
            </a:r>
            <a:r>
              <a:rPr lang="ru-RU" dirty="0"/>
              <a:t> не </a:t>
            </a:r>
            <a:r>
              <a:rPr lang="ru-RU" dirty="0" err="1"/>
              <a:t>видобував</a:t>
            </a:r>
            <a:r>
              <a:rPr lang="ru-RU" dirty="0"/>
              <a:t>  </a:t>
            </a:r>
            <a:r>
              <a:rPr lang="ru-RU" dirty="0" err="1"/>
              <a:t>алмази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r>
              <a:rPr lang="ru-RU" dirty="0" err="1"/>
              <a:t>Індуси</a:t>
            </a:r>
            <a:r>
              <a:rPr lang="ru-RU" dirty="0"/>
              <a:t> </a:t>
            </a:r>
            <a:r>
              <a:rPr lang="ru-RU" dirty="0" err="1"/>
              <a:t>прабатьки</a:t>
            </a:r>
            <a:r>
              <a:rPr lang="ru-RU" dirty="0"/>
              <a:t> </a:t>
            </a:r>
            <a:r>
              <a:rPr lang="ru-RU" dirty="0" err="1"/>
              <a:t>вищої</a:t>
            </a:r>
            <a:r>
              <a:rPr lang="ru-RU" dirty="0"/>
              <a:t> </a:t>
            </a:r>
            <a:r>
              <a:rPr lang="ru-RU" dirty="0" err="1"/>
              <a:t>освіти</a:t>
            </a:r>
            <a:r>
              <a:rPr lang="ru-RU" dirty="0"/>
              <a:t> 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відкрили</a:t>
            </a:r>
            <a:r>
              <a:rPr lang="ru-RU" dirty="0"/>
              <a:t> перший </a:t>
            </a:r>
            <a:r>
              <a:rPr lang="ru-RU" dirty="0" err="1"/>
              <a:t>університет</a:t>
            </a:r>
            <a:r>
              <a:rPr lang="ru-RU" dirty="0"/>
              <a:t> у </a:t>
            </a:r>
            <a:r>
              <a:rPr lang="ru-RU" dirty="0" err="1"/>
              <a:t>місті</a:t>
            </a:r>
            <a:r>
              <a:rPr lang="ru-RU" dirty="0"/>
              <a:t> </a:t>
            </a:r>
            <a:r>
              <a:rPr lang="ru-RU" dirty="0" err="1"/>
              <a:t>Такшашіла</a:t>
            </a:r>
            <a:r>
              <a:rPr lang="ru-RU" dirty="0"/>
              <a:t> ( 700 р. до </a:t>
            </a:r>
            <a:r>
              <a:rPr lang="ru-RU" dirty="0" err="1"/>
              <a:t>н.е</a:t>
            </a:r>
            <a:r>
              <a:rPr lang="ru-RU" dirty="0"/>
              <a:t>.). </a:t>
            </a:r>
            <a:r>
              <a:rPr lang="ru-RU" dirty="0" err="1" smtClean="0"/>
              <a:t>Індія</a:t>
            </a:r>
            <a:r>
              <a:rPr lang="ru-RU" dirty="0" smtClean="0"/>
              <a:t> </a:t>
            </a:r>
            <a:r>
              <a:rPr lang="ru-RU" dirty="0" err="1"/>
              <a:t>подарувала</a:t>
            </a:r>
            <a:r>
              <a:rPr lang="ru-RU" dirty="0"/>
              <a:t> нам </a:t>
            </a:r>
            <a:r>
              <a:rPr lang="ru-RU" dirty="0" err="1"/>
              <a:t>геометрію</a:t>
            </a:r>
            <a:r>
              <a:rPr lang="ru-RU" dirty="0"/>
              <a:t> , алгебру , а </a:t>
            </a:r>
            <a:r>
              <a:rPr lang="ru-RU" dirty="0" err="1"/>
              <a:t>також</a:t>
            </a:r>
            <a:r>
              <a:rPr lang="ru-RU" dirty="0"/>
              <a:t>  систему </a:t>
            </a:r>
            <a:r>
              <a:rPr lang="ru-RU" dirty="0" smtClean="0"/>
              <a:t>чисел.</a:t>
            </a:r>
          </a:p>
          <a:p>
            <a:endParaRPr lang="ru-RU" dirty="0" smtClean="0"/>
          </a:p>
          <a:p>
            <a:r>
              <a:rPr lang="ru-RU" dirty="0" smtClean="0"/>
              <a:t>Йога </a:t>
            </a:r>
            <a:r>
              <a:rPr lang="ru-RU" dirty="0" err="1"/>
              <a:t>з'явилася</a:t>
            </a:r>
            <a:r>
              <a:rPr lang="ru-RU" dirty="0"/>
              <a:t> в </a:t>
            </a:r>
            <a:r>
              <a:rPr lang="ru-RU" dirty="0" err="1"/>
              <a:t>Індії</a:t>
            </a:r>
            <a:r>
              <a:rPr lang="ru-RU" dirty="0"/>
              <a:t> </a:t>
            </a:r>
            <a:r>
              <a:rPr lang="ru-RU" dirty="0" err="1"/>
              <a:t>близько</a:t>
            </a:r>
            <a:r>
              <a:rPr lang="ru-RU" dirty="0"/>
              <a:t> 5000 </a:t>
            </a:r>
            <a:r>
              <a:rPr lang="ru-RU" dirty="0" err="1"/>
              <a:t>років</a:t>
            </a:r>
            <a:r>
              <a:rPr lang="ru-RU" dirty="0"/>
              <a:t> тому.</a:t>
            </a:r>
          </a:p>
        </p:txBody>
      </p:sp>
    </p:spTree>
    <p:extLst>
      <p:ext uri="{BB962C8B-B14F-4D97-AF65-F5344CB8AC3E}">
        <p14:creationId xmlns:p14="http://schemas.microsoft.com/office/powerpoint/2010/main" val="1042588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аркет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аркет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Thatch</Template>
  <TotalTime>168</TotalTime>
  <Words>1813</Words>
  <Application>Microsoft Office PowerPoint</Application>
  <PresentationFormat>Экран (4:3)</PresentationFormat>
  <Paragraphs>110</Paragraphs>
  <Slides>60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60</vt:i4>
      </vt:variant>
    </vt:vector>
  </HeadingPairs>
  <TitlesOfParts>
    <vt:vector size="61" baseType="lpstr">
      <vt:lpstr>Паркет</vt:lpstr>
      <vt:lpstr>Індія</vt:lpstr>
      <vt:lpstr>Презентация PowerPoint</vt:lpstr>
      <vt:lpstr>भारत गणराज्य</vt:lpstr>
      <vt:lpstr>Презентация PowerPoint</vt:lpstr>
      <vt:lpstr>Історія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Національні символи</vt:lpstr>
      <vt:lpstr>Герб</vt:lpstr>
      <vt:lpstr>Презентация PowerPoint</vt:lpstr>
      <vt:lpstr>Презентация PowerPoint</vt:lpstr>
      <vt:lpstr>Презентация PowerPoint</vt:lpstr>
      <vt:lpstr>Презентация PowerPoint</vt:lpstr>
      <vt:lpstr>Природні умови та ресурси</vt:lpstr>
      <vt:lpstr>Презентация PowerPoint</vt:lpstr>
      <vt:lpstr>Презентация PowerPoint</vt:lpstr>
      <vt:lpstr>Населення</vt:lpstr>
      <vt:lpstr>Презентация PowerPoint</vt:lpstr>
      <vt:lpstr>Презентация PowerPoint</vt:lpstr>
      <vt:lpstr>Мова</vt:lpstr>
      <vt:lpstr>Презентация PowerPoint</vt:lpstr>
      <vt:lpstr>Презентация PowerPoint</vt:lpstr>
      <vt:lpstr>Цікаві факти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Культура Індії.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Релігії</vt:lpstr>
      <vt:lpstr>Презентация PowerPoint</vt:lpstr>
      <vt:lpstr>Храми</vt:lpstr>
      <vt:lpstr>Презентация PowerPoint</vt:lpstr>
      <vt:lpstr>Презентация PowerPoint</vt:lpstr>
      <vt:lpstr>Презентация PowerPoint</vt:lpstr>
      <vt:lpstr>Тадж-Махал</vt:lpstr>
      <vt:lpstr>Презентация PowerPoint</vt:lpstr>
      <vt:lpstr>Презентация PowerPoint</vt:lpstr>
      <vt:lpstr>Презентация PowerPoint</vt:lpstr>
      <vt:lpstr>Індійська кухня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Індія</dc:title>
  <dc:creator>1</dc:creator>
  <cp:lastModifiedBy>1</cp:lastModifiedBy>
  <cp:revision>16</cp:revision>
  <dcterms:created xsi:type="dcterms:W3CDTF">2014-03-16T12:00:19Z</dcterms:created>
  <dcterms:modified xsi:type="dcterms:W3CDTF">2014-03-16T15:16:07Z</dcterms:modified>
</cp:coreProperties>
</file>