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1" r:id="rId12"/>
    <p:sldId id="272" r:id="rId13"/>
    <p:sldId id="273" r:id="rId14"/>
    <p:sldId id="274" r:id="rId15"/>
    <p:sldId id="275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416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Альтернативные источники энергии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8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Альтернативная гидроэнергетика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Приливные гидроэлектростанции, есть пока только в немногих странах: Франции, Великобритании, США, Канады </a:t>
            </a:r>
          </a:p>
          <a:p>
            <a:r>
              <a:rPr lang="ru-RU" dirty="0" smtClean="0"/>
              <a:t>Волновые электростанции </a:t>
            </a:r>
          </a:p>
          <a:p>
            <a:r>
              <a:rPr lang="ru-RU" dirty="0" smtClean="0"/>
              <a:t>Водопадные электростанции </a:t>
            </a:r>
          </a:p>
          <a:p>
            <a:pPr marL="6400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30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068960"/>
            <a:ext cx="5570333" cy="33326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918" y="836712"/>
            <a:ext cx="5636698" cy="3384376"/>
          </a:xfrm>
        </p:spPr>
      </p:pic>
    </p:spTree>
    <p:extLst>
      <p:ext uri="{BB962C8B-B14F-4D97-AF65-F5344CB8AC3E}">
        <p14:creationId xmlns:p14="http://schemas.microsoft.com/office/powerpoint/2010/main" val="349252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Грозовая энергетика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Грозовая энергетика — это способ использования энергии путём поимки и перенаправления энергии </a:t>
            </a:r>
            <a:r>
              <a:rPr lang="ru-RU" dirty="0" smtClean="0"/>
              <a:t>молний</a:t>
            </a:r>
            <a:r>
              <a:rPr lang="ru-RU" dirty="0"/>
              <a:t> в </a:t>
            </a:r>
            <a:r>
              <a:rPr lang="ru-RU" dirty="0" smtClean="0"/>
              <a:t>электросеть. </a:t>
            </a:r>
            <a:r>
              <a:rPr lang="ru-RU" dirty="0"/>
              <a:t>Компания </a:t>
            </a:r>
            <a:r>
              <a:rPr lang="ru-RU" dirty="0" err="1"/>
              <a:t>Alternative</a:t>
            </a:r>
            <a:r>
              <a:rPr lang="ru-RU" dirty="0"/>
              <a:t> </a:t>
            </a:r>
            <a:r>
              <a:rPr lang="ru-RU" dirty="0" err="1"/>
              <a:t>Energy</a:t>
            </a:r>
            <a:r>
              <a:rPr lang="ru-RU" dirty="0"/>
              <a:t> </a:t>
            </a:r>
            <a:r>
              <a:rPr lang="ru-RU" dirty="0" err="1"/>
              <a:t>Holdings</a:t>
            </a:r>
            <a:r>
              <a:rPr lang="ru-RU" dirty="0"/>
              <a:t> 11 октября 2006 года объявила о создании прототипа модели, которая может использовать энергию молнии. Предполагалось, что эта энергия окажется значительно дешевле энергии, полученной с помощью современных источников, окупаться такая установка будет за 4—7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57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24505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Перспективы использования возобновляемых источников энергии связаны с их </a:t>
            </a:r>
            <a:r>
              <a:rPr lang="ru-RU" dirty="0" smtClean="0"/>
              <a:t>экологической</a:t>
            </a:r>
            <a:r>
              <a:rPr lang="ru-RU" dirty="0"/>
              <a:t> </a:t>
            </a:r>
            <a:r>
              <a:rPr lang="ru-RU" dirty="0" smtClean="0"/>
              <a:t> чистотой</a:t>
            </a:r>
            <a:r>
              <a:rPr lang="ru-RU" dirty="0"/>
              <a:t>, низкой стоимостью эксплуатации и ожидаемым </a:t>
            </a:r>
            <a:r>
              <a:rPr lang="ru-RU" dirty="0" smtClean="0"/>
              <a:t>топливным дефицитом</a:t>
            </a:r>
            <a:r>
              <a:rPr lang="ru-RU" dirty="0"/>
              <a:t> в традиционной энергетике.</a:t>
            </a:r>
          </a:p>
          <a:p>
            <a:r>
              <a:rPr lang="ru-RU" dirty="0"/>
              <a:t>По оценкам Европейской комиссии к </a:t>
            </a:r>
            <a:r>
              <a:rPr lang="ru-RU" dirty="0" smtClean="0"/>
              <a:t>2020 году</a:t>
            </a:r>
            <a:r>
              <a:rPr lang="ru-RU" dirty="0"/>
              <a:t> в странах Евросоюза в индустрии возобновляемой энергетики будет создано 2,8 миллионов рабочих мест. Индустрия возобновляемой энергетики будет создавать 1,1 % </a:t>
            </a:r>
            <a:r>
              <a:rPr lang="ru-RU" dirty="0" smtClean="0"/>
              <a:t>ВВП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49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Инвестиции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Согласно отчёту ООН, в 2008 </a:t>
            </a:r>
            <a:r>
              <a:rPr lang="ru-RU" dirty="0" smtClean="0"/>
              <a:t>году</a:t>
            </a:r>
            <a:r>
              <a:rPr lang="ru-RU" dirty="0"/>
              <a:t> </a:t>
            </a:r>
            <a:r>
              <a:rPr lang="ru-RU" dirty="0" smtClean="0"/>
              <a:t>во </a:t>
            </a:r>
            <a:r>
              <a:rPr lang="ru-RU" dirty="0"/>
              <a:t>всём мире было </a:t>
            </a:r>
            <a:r>
              <a:rPr lang="ru-RU" dirty="0" smtClean="0"/>
              <a:t>инвестировано</a:t>
            </a:r>
            <a:r>
              <a:rPr lang="ru-RU" dirty="0"/>
              <a:t> </a:t>
            </a:r>
            <a:r>
              <a:rPr lang="ru-RU" dirty="0" smtClean="0"/>
              <a:t>$140</a:t>
            </a:r>
            <a:r>
              <a:rPr lang="ru-RU" dirty="0"/>
              <a:t> млрд в проекты, связанные с альтернативной энергетикой, тогда как в производство угля и нефти было инвестировано $110 млрд.</a:t>
            </a:r>
          </a:p>
          <a:p>
            <a:r>
              <a:rPr lang="ru-RU" dirty="0"/>
              <a:t>Во всём мире в 2008 году инвестировали $51,8 млрд в ветроэнергетику, $33,5 млрд в солнечную энергетику и $16,9 млрд в </a:t>
            </a:r>
            <a:r>
              <a:rPr lang="ru-RU" dirty="0" err="1"/>
              <a:t>биотопливо</a:t>
            </a:r>
            <a:r>
              <a:rPr lang="ru-RU" dirty="0"/>
              <a:t>. Страны Европы в 2008 году инвестировали в альтернативную энергетику $50 млрд, страны Америки — $30 млрд, Китай — $15,6 млрд, </a:t>
            </a:r>
            <a:r>
              <a:rPr lang="ru-RU" dirty="0" smtClean="0"/>
              <a:t>Индия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/>
              <a:t>$4,1 </a:t>
            </a:r>
            <a:r>
              <a:rPr lang="ru-RU" dirty="0" smtClean="0"/>
              <a:t>млрд.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92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</a:t>
            </a:r>
            <a:r>
              <a:rPr lang="ru-RU" dirty="0"/>
              <a:t>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целом у альтернативных источников энергии есть будущее, поскольку используя природные возобновляемые источники, планета не будет загрязняться</a:t>
            </a:r>
            <a:r>
              <a:rPr lang="ru-RU" dirty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939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68760"/>
            <a:ext cx="8128000" cy="4572000"/>
          </a:xfrm>
        </p:spPr>
      </p:pic>
    </p:spTree>
    <p:extLst>
      <p:ext uri="{BB962C8B-B14F-4D97-AF65-F5344CB8AC3E}">
        <p14:creationId xmlns:p14="http://schemas.microsoft.com/office/powerpoint/2010/main" val="348105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это такое?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Альтернативные источники энергии – совокупность способов получения, передачи и использования энергии. </a:t>
            </a:r>
            <a:br>
              <a:rPr lang="ru-RU" dirty="0" smtClean="0"/>
            </a:br>
            <a:r>
              <a:rPr lang="ru-RU" dirty="0" smtClean="0"/>
              <a:t>Они распространены не так широко как традиционные, однако вызывают интерес, так как не загрязняют окружающую среду.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571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7776864" cy="5832648"/>
          </a:xfrm>
        </p:spPr>
      </p:pic>
    </p:spTree>
    <p:extLst>
      <p:ext uri="{BB962C8B-B14F-4D97-AF65-F5344CB8AC3E}">
        <p14:creationId xmlns:p14="http://schemas.microsoft.com/office/powerpoint/2010/main" val="12341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Ветроэнергетика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последнее время все больше стран используют этот способ получения энергии. В основном это страны Западной Европы (ФРГ, Великобритания, Нидерланды, Дания) и некоторые страны Азии. </a:t>
            </a:r>
          </a:p>
          <a:p>
            <a:r>
              <a:rPr lang="ru-RU" dirty="0" smtClean="0"/>
              <a:t>Дания получает 25% энергии с ветра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250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7344816" cy="5087955"/>
          </a:xfrm>
        </p:spPr>
      </p:pic>
    </p:spTree>
    <p:extLst>
      <p:ext uri="{BB962C8B-B14F-4D97-AF65-F5344CB8AC3E}">
        <p14:creationId xmlns:p14="http://schemas.microsoft.com/office/powerpoint/2010/main" val="198296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Биотопливо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Жидкое – </a:t>
            </a:r>
            <a:r>
              <a:rPr lang="ru-RU" dirty="0" err="1" smtClean="0"/>
              <a:t>биодизель</a:t>
            </a:r>
            <a:r>
              <a:rPr lang="ru-RU" dirty="0" smtClean="0"/>
              <a:t>, </a:t>
            </a:r>
            <a:r>
              <a:rPr lang="ru-RU" dirty="0" err="1" smtClean="0"/>
              <a:t>биоэталон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Твердое – древесные отходы и биомасса</a:t>
            </a:r>
          </a:p>
          <a:p>
            <a:r>
              <a:rPr lang="ru-RU" dirty="0" smtClean="0"/>
              <a:t>Газообразное – биогаз, синтез - газ</a:t>
            </a:r>
          </a:p>
        </p:txBody>
      </p:sp>
    </p:spTree>
    <p:extLst>
      <p:ext uri="{BB962C8B-B14F-4D97-AF65-F5344CB8AC3E}">
        <p14:creationId xmlns:p14="http://schemas.microsoft.com/office/powerpoint/2010/main" val="337402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980728"/>
            <a:ext cx="7416824" cy="5154744"/>
          </a:xfrm>
        </p:spPr>
      </p:pic>
    </p:spTree>
    <p:extLst>
      <p:ext uri="{BB962C8B-B14F-4D97-AF65-F5344CB8AC3E}">
        <p14:creationId xmlns:p14="http://schemas.microsoft.com/office/powerpoint/2010/main" val="173629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Гелиоэнергетика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Солнечный коллектор (солнечная батарея), а также солнечный водонагреватель, используется как для нагрева воды для отопления так и для производства электроэнергии.</a:t>
            </a:r>
          </a:p>
          <a:p>
            <a:r>
              <a:rPr lang="ru-RU" dirty="0" smtClean="0"/>
              <a:t>Фотоэлектрические элементы</a:t>
            </a:r>
          </a:p>
        </p:txBody>
      </p:sp>
    </p:spTree>
    <p:extLst>
      <p:ext uri="{BB962C8B-B14F-4D97-AF65-F5344CB8AC3E}">
        <p14:creationId xmlns:p14="http://schemas.microsoft.com/office/powerpoint/2010/main" val="79202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8229600" cy="3991356"/>
          </a:xfrm>
        </p:spPr>
      </p:pic>
    </p:spTree>
    <p:extLst>
      <p:ext uri="{BB962C8B-B14F-4D97-AF65-F5344CB8AC3E}">
        <p14:creationId xmlns:p14="http://schemas.microsoft.com/office/powerpoint/2010/main" val="23835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</TotalTime>
  <Words>166</Words>
  <Application>Microsoft Office PowerPoint</Application>
  <PresentationFormat>Экран (4:3)</PresentationFormat>
  <Paragraphs>27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Яркая</vt:lpstr>
      <vt:lpstr>Альтернативные источники энергии</vt:lpstr>
      <vt:lpstr>Что это такое?</vt:lpstr>
      <vt:lpstr>Презентация PowerPoint</vt:lpstr>
      <vt:lpstr>Ветроэнергетика</vt:lpstr>
      <vt:lpstr>Презентация PowerPoint</vt:lpstr>
      <vt:lpstr>Биотопливо</vt:lpstr>
      <vt:lpstr>Презентация PowerPoint</vt:lpstr>
      <vt:lpstr>Гелиоэнергетика</vt:lpstr>
      <vt:lpstr>Презентация PowerPoint</vt:lpstr>
      <vt:lpstr>Альтернативная гидроэнергетика </vt:lpstr>
      <vt:lpstr>Презентация PowerPoint</vt:lpstr>
      <vt:lpstr>Грозовая энергетика</vt:lpstr>
      <vt:lpstr>Презентация PowerPoint</vt:lpstr>
      <vt:lpstr>Перспективы </vt:lpstr>
      <vt:lpstr>Инвестиции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Альтернативные источники энергии</dc:title>
  <dc:creator>s.a.poltorak</dc:creator>
  <cp:lastModifiedBy>s.a.poltorak</cp:lastModifiedBy>
  <cp:revision>6</cp:revision>
  <dcterms:created xsi:type="dcterms:W3CDTF">2014-11-06T12:49:38Z</dcterms:created>
  <dcterms:modified xsi:type="dcterms:W3CDTF">2014-11-06T13:49:26Z</dcterms:modified>
</cp:coreProperties>
</file>