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59"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670" autoAdjust="0"/>
  </p:normalViewPr>
  <p:slideViewPr>
    <p:cSldViewPr>
      <p:cViewPr varScale="1">
        <p:scale>
          <a:sx n="77" d="100"/>
          <a:sy n="77" d="100"/>
        </p:scale>
        <p:origin x="-11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ru-RU"/>
          </a:p>
        </p:txBody>
      </p:sp>
      <p:sp>
        <p:nvSpPr>
          <p:cNvPr id="11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uk-UA"/>
              <a:t>Зразок заголовка</a:t>
            </a:r>
          </a:p>
        </p:txBody>
      </p:sp>
      <p:sp>
        <p:nvSpPr>
          <p:cNvPr id="11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uk-UA"/>
              <a:t>Зразок підзаголовка</a:t>
            </a:r>
          </a:p>
        </p:txBody>
      </p:sp>
      <p:sp>
        <p:nvSpPr>
          <p:cNvPr id="5" name="Rectangle 5"/>
          <p:cNvSpPr>
            <a:spLocks noGrp="1" noChangeArrowheads="1"/>
          </p:cNvSpPr>
          <p:nvPr>
            <p:ph type="ftr" sz="quarter" idx="10"/>
          </p:nvPr>
        </p:nvSpPr>
        <p:spPr/>
        <p:txBody>
          <a:bodyPr/>
          <a:lstStyle>
            <a:lvl1pPr>
              <a:defRPr/>
            </a:lvl1pPr>
          </a:lstStyle>
          <a:p>
            <a:pPr>
              <a:defRPr/>
            </a:pPr>
            <a:endParaRPr lang="uk-UA"/>
          </a:p>
        </p:txBody>
      </p:sp>
      <p:sp>
        <p:nvSpPr>
          <p:cNvPr id="6" name="Rectangle 6"/>
          <p:cNvSpPr>
            <a:spLocks noGrp="1" noChangeArrowheads="1"/>
          </p:cNvSpPr>
          <p:nvPr>
            <p:ph type="sldNum" sz="quarter" idx="11"/>
          </p:nvPr>
        </p:nvSpPr>
        <p:spPr/>
        <p:txBody>
          <a:bodyPr/>
          <a:lstStyle>
            <a:lvl1pPr>
              <a:defRPr/>
            </a:lvl1pPr>
          </a:lstStyle>
          <a:p>
            <a:pPr>
              <a:defRPr/>
            </a:pPr>
            <a:fld id="{45B58438-F90F-4B6A-8B7D-C2E8FB040B73}" type="slidenum">
              <a:rPr lang="uk-UA"/>
              <a:pPr>
                <a:defRPr/>
              </a:pPr>
              <a:t>‹#›</a:t>
            </a:fld>
            <a:endParaRPr lang="uk-UA"/>
          </a:p>
        </p:txBody>
      </p:sp>
      <p:sp>
        <p:nvSpPr>
          <p:cNvPr id="7" name="Rectangle 7"/>
          <p:cNvSpPr>
            <a:spLocks noGrp="1" noChangeArrowheads="1"/>
          </p:cNvSpPr>
          <p:nvPr>
            <p:ph type="dt" sz="quarter" idx="12"/>
          </p:nvPr>
        </p:nvSpPr>
        <p:spPr/>
        <p:txBody>
          <a:bodyPr/>
          <a:lstStyle>
            <a:lvl1pPr>
              <a:defRPr/>
            </a:lvl1pPr>
          </a:lstStyle>
          <a:p>
            <a:pPr>
              <a:defRPr/>
            </a:pPr>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2914227E-DEF7-4E27-A326-CF6D28222C31}"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1FB13082-6443-4019-8065-9BE98C1F3FA9}" type="slidenum">
              <a:rPr lang="uk-UA"/>
              <a:pPr>
                <a:defRPr/>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ru-RU"/>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ru-RU"/>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ru-RU"/>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ru-RU"/>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ru-RU"/>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ru-RU"/>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ru-RU"/>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ru-RU"/>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ru-RU"/>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ru-RU"/>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ru-RU"/>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ru-RU"/>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ru-RU"/>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ru-RU"/>
            </a:p>
          </p:txBody>
        </p:sp>
      </p:grpSp>
      <p:sp>
        <p:nvSpPr>
          <p:cNvPr id="5943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uk-UA"/>
              <a:t>Зразок заголовка</a:t>
            </a:r>
          </a:p>
        </p:txBody>
      </p:sp>
      <p:sp>
        <p:nvSpPr>
          <p:cNvPr id="5943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uk-UA"/>
              <a:t>Зразок підзаголовка</a:t>
            </a:r>
          </a:p>
        </p:txBody>
      </p:sp>
      <p:sp>
        <p:nvSpPr>
          <p:cNvPr id="41" name="Rectangle 41"/>
          <p:cNvSpPr>
            <a:spLocks noGrp="1" noChangeArrowheads="1"/>
          </p:cNvSpPr>
          <p:nvPr>
            <p:ph type="dt" sz="quarter" idx="10"/>
          </p:nvPr>
        </p:nvSpPr>
        <p:spPr/>
        <p:txBody>
          <a:bodyPr/>
          <a:lstStyle>
            <a:lvl1pPr>
              <a:defRPr/>
            </a:lvl1pPr>
          </a:lstStyle>
          <a:p>
            <a:pPr>
              <a:defRPr/>
            </a:pPr>
            <a:endParaRPr lang="uk-UA"/>
          </a:p>
        </p:txBody>
      </p:sp>
      <p:sp>
        <p:nvSpPr>
          <p:cNvPr id="42" name="Rectangle 42"/>
          <p:cNvSpPr>
            <a:spLocks noGrp="1" noChangeArrowheads="1"/>
          </p:cNvSpPr>
          <p:nvPr>
            <p:ph type="ftr" sz="quarter" idx="11"/>
          </p:nvPr>
        </p:nvSpPr>
        <p:spPr/>
        <p:txBody>
          <a:bodyPr/>
          <a:lstStyle>
            <a:lvl1pPr>
              <a:defRPr/>
            </a:lvl1pPr>
          </a:lstStyle>
          <a:p>
            <a:pPr>
              <a:defRPr/>
            </a:pPr>
            <a:endParaRPr lang="uk-UA"/>
          </a:p>
        </p:txBody>
      </p:sp>
      <p:sp>
        <p:nvSpPr>
          <p:cNvPr id="43" name="Rectangle 43"/>
          <p:cNvSpPr>
            <a:spLocks noGrp="1" noChangeArrowheads="1"/>
          </p:cNvSpPr>
          <p:nvPr>
            <p:ph type="sldNum" sz="quarter" idx="12"/>
          </p:nvPr>
        </p:nvSpPr>
        <p:spPr/>
        <p:txBody>
          <a:bodyPr/>
          <a:lstStyle>
            <a:lvl1pPr>
              <a:defRPr/>
            </a:lvl1pPr>
          </a:lstStyle>
          <a:p>
            <a:pPr>
              <a:defRPr/>
            </a:pPr>
            <a:fld id="{F9069B7C-952E-4F49-A8D3-73BF27DBB114}" type="slidenum">
              <a:rPr lang="uk-UA"/>
              <a:pPr>
                <a:defRPr/>
              </a:pPr>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07842B63-400B-40B1-B588-8EF6AD04556D}" type="slidenum">
              <a:rPr lang="uk-UA"/>
              <a:pPr>
                <a:defRPr/>
              </a:pPr>
              <a:t>‹#›</a:t>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79421B22-FB8E-4362-A84B-C9DC3AFB38E4}" type="slidenum">
              <a:rPr lang="uk-UA"/>
              <a:pPr>
                <a:defRPr/>
              </a:pPr>
              <a:t>‹#›</a:t>
            </a:fld>
            <a:endParaRPr lang="uk-U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2676CF69-D008-4E70-8230-3761653D35B1}" type="slidenum">
              <a:rPr lang="uk-UA"/>
              <a:pPr>
                <a:defRPr/>
              </a:pPr>
              <a:t>‹#›</a:t>
            </a:fld>
            <a:endParaRPr lang="uk-U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0"/>
          <p:cNvSpPr>
            <a:spLocks noGrp="1" noChangeArrowheads="1"/>
          </p:cNvSpPr>
          <p:nvPr>
            <p:ph type="dt" sz="half" idx="10"/>
          </p:nvPr>
        </p:nvSpPr>
        <p:spPr>
          <a:ln/>
        </p:spPr>
        <p:txBody>
          <a:bodyPr/>
          <a:lstStyle>
            <a:lvl1pPr>
              <a:defRPr/>
            </a:lvl1pPr>
          </a:lstStyle>
          <a:p>
            <a:pPr>
              <a:defRPr/>
            </a:pPr>
            <a:endParaRPr lang="uk-UA"/>
          </a:p>
        </p:txBody>
      </p:sp>
      <p:sp>
        <p:nvSpPr>
          <p:cNvPr id="8" name="Rectangle 41"/>
          <p:cNvSpPr>
            <a:spLocks noGrp="1" noChangeArrowheads="1"/>
          </p:cNvSpPr>
          <p:nvPr>
            <p:ph type="ftr" sz="quarter" idx="11"/>
          </p:nvPr>
        </p:nvSpPr>
        <p:spPr>
          <a:ln/>
        </p:spPr>
        <p:txBody>
          <a:bodyPr/>
          <a:lstStyle>
            <a:lvl1pPr>
              <a:defRPr/>
            </a:lvl1pPr>
          </a:lstStyle>
          <a:p>
            <a:pPr>
              <a:defRPr/>
            </a:pPr>
            <a:endParaRPr lang="uk-UA"/>
          </a:p>
        </p:txBody>
      </p:sp>
      <p:sp>
        <p:nvSpPr>
          <p:cNvPr id="9" name="Rectangle 42"/>
          <p:cNvSpPr>
            <a:spLocks noGrp="1" noChangeArrowheads="1"/>
          </p:cNvSpPr>
          <p:nvPr>
            <p:ph type="sldNum" sz="quarter" idx="12"/>
          </p:nvPr>
        </p:nvSpPr>
        <p:spPr>
          <a:ln/>
        </p:spPr>
        <p:txBody>
          <a:bodyPr/>
          <a:lstStyle>
            <a:lvl1pPr>
              <a:defRPr/>
            </a:lvl1pPr>
          </a:lstStyle>
          <a:p>
            <a:pPr>
              <a:defRPr/>
            </a:pPr>
            <a:fld id="{AC31646D-3135-4AB1-BA4F-CB9C8EF40776}" type="slidenum">
              <a:rPr lang="uk-UA"/>
              <a:pPr>
                <a:defRPr/>
              </a:pPr>
              <a:t>‹#›</a:t>
            </a:fld>
            <a:endParaRPr lang="uk-U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0"/>
          <p:cNvSpPr>
            <a:spLocks noGrp="1" noChangeArrowheads="1"/>
          </p:cNvSpPr>
          <p:nvPr>
            <p:ph type="dt" sz="half" idx="10"/>
          </p:nvPr>
        </p:nvSpPr>
        <p:spPr>
          <a:ln/>
        </p:spPr>
        <p:txBody>
          <a:bodyPr/>
          <a:lstStyle>
            <a:lvl1pPr>
              <a:defRPr/>
            </a:lvl1pPr>
          </a:lstStyle>
          <a:p>
            <a:pPr>
              <a:defRPr/>
            </a:pPr>
            <a:endParaRPr lang="uk-UA"/>
          </a:p>
        </p:txBody>
      </p:sp>
      <p:sp>
        <p:nvSpPr>
          <p:cNvPr id="4" name="Rectangle 41"/>
          <p:cNvSpPr>
            <a:spLocks noGrp="1" noChangeArrowheads="1"/>
          </p:cNvSpPr>
          <p:nvPr>
            <p:ph type="ftr" sz="quarter" idx="11"/>
          </p:nvPr>
        </p:nvSpPr>
        <p:spPr>
          <a:ln/>
        </p:spPr>
        <p:txBody>
          <a:bodyPr/>
          <a:lstStyle>
            <a:lvl1pPr>
              <a:defRPr/>
            </a:lvl1pPr>
          </a:lstStyle>
          <a:p>
            <a:pPr>
              <a:defRPr/>
            </a:pPr>
            <a:endParaRPr lang="uk-UA"/>
          </a:p>
        </p:txBody>
      </p:sp>
      <p:sp>
        <p:nvSpPr>
          <p:cNvPr id="5" name="Rectangle 42"/>
          <p:cNvSpPr>
            <a:spLocks noGrp="1" noChangeArrowheads="1"/>
          </p:cNvSpPr>
          <p:nvPr>
            <p:ph type="sldNum" sz="quarter" idx="12"/>
          </p:nvPr>
        </p:nvSpPr>
        <p:spPr>
          <a:ln/>
        </p:spPr>
        <p:txBody>
          <a:bodyPr/>
          <a:lstStyle>
            <a:lvl1pPr>
              <a:defRPr/>
            </a:lvl1pPr>
          </a:lstStyle>
          <a:p>
            <a:pPr>
              <a:defRPr/>
            </a:pPr>
            <a:fld id="{CF4167FB-E3F8-452D-9581-2982C5FEF5F3}" type="slidenum">
              <a:rPr lang="uk-UA"/>
              <a:pPr>
                <a:defRPr/>
              </a:pPr>
              <a:t>‹#›</a:t>
            </a:fld>
            <a:endParaRPr lang="uk-U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uk-UA"/>
          </a:p>
        </p:txBody>
      </p:sp>
      <p:sp>
        <p:nvSpPr>
          <p:cNvPr id="3" name="Rectangle 41"/>
          <p:cNvSpPr>
            <a:spLocks noGrp="1" noChangeArrowheads="1"/>
          </p:cNvSpPr>
          <p:nvPr>
            <p:ph type="ftr" sz="quarter" idx="11"/>
          </p:nvPr>
        </p:nvSpPr>
        <p:spPr>
          <a:ln/>
        </p:spPr>
        <p:txBody>
          <a:bodyPr/>
          <a:lstStyle>
            <a:lvl1pPr>
              <a:defRPr/>
            </a:lvl1pPr>
          </a:lstStyle>
          <a:p>
            <a:pPr>
              <a:defRPr/>
            </a:pPr>
            <a:endParaRPr lang="uk-UA"/>
          </a:p>
        </p:txBody>
      </p:sp>
      <p:sp>
        <p:nvSpPr>
          <p:cNvPr id="4" name="Rectangle 42"/>
          <p:cNvSpPr>
            <a:spLocks noGrp="1" noChangeArrowheads="1"/>
          </p:cNvSpPr>
          <p:nvPr>
            <p:ph type="sldNum" sz="quarter" idx="12"/>
          </p:nvPr>
        </p:nvSpPr>
        <p:spPr>
          <a:ln/>
        </p:spPr>
        <p:txBody>
          <a:bodyPr/>
          <a:lstStyle>
            <a:lvl1pPr>
              <a:defRPr/>
            </a:lvl1pPr>
          </a:lstStyle>
          <a:p>
            <a:pPr>
              <a:defRPr/>
            </a:pPr>
            <a:fld id="{E79FA6D4-6F5E-4E9D-AC7A-F190E02C9AD3}" type="slidenum">
              <a:rPr lang="uk-UA"/>
              <a:pPr>
                <a:defRPr/>
              </a:pPr>
              <a:t>‹#›</a:t>
            </a:fld>
            <a:endParaRPr lang="uk-U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48F7E0CD-2B92-4A00-BD2C-6E764F7004FE}"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F5ECDA08-18C8-470D-8C1D-1C85C8DDE4F4}" type="slidenum">
              <a:rPr lang="uk-UA"/>
              <a:pPr>
                <a:defRPr/>
              </a:pPr>
              <a:t>‹#›</a:t>
            </a:fld>
            <a:endParaRPr lang="uk-U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3757AFF8-5822-4048-BE24-6AEC962EAC50}" type="slidenum">
              <a:rPr lang="uk-UA"/>
              <a:pPr>
                <a:defRPr/>
              </a:pPr>
              <a:t>‹#›</a:t>
            </a:fld>
            <a:endParaRPr lang="uk-U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AE44A36B-5DB1-47E5-9EA9-70A9435D7D95}" type="slidenum">
              <a:rPr lang="uk-UA"/>
              <a:pPr>
                <a:defRPr/>
              </a:pPr>
              <a:t>‹#›</a:t>
            </a:fld>
            <a:endParaRPr lang="uk-U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F6C9E9CF-7ABC-4B5F-9A44-D825777F5636}" type="slidenum">
              <a:rPr lang="uk-UA"/>
              <a:pPr>
                <a:defRPr/>
              </a:pPr>
              <a:t>‹#›</a:t>
            </a:fld>
            <a:endParaRPr lang="uk-U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8229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3924300"/>
            <a:ext cx="8229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pPr>
              <a:defRPr/>
            </a:pPr>
            <a:endParaRPr lang="uk-UA"/>
          </a:p>
        </p:txBody>
      </p:sp>
      <p:sp>
        <p:nvSpPr>
          <p:cNvPr id="6" name="Нижний колонтитул 5"/>
          <p:cNvSpPr>
            <a:spLocks noGrp="1"/>
          </p:cNvSpPr>
          <p:nvPr>
            <p:ph type="ftr" sz="quarter" idx="11"/>
          </p:nvPr>
        </p:nvSpPr>
        <p:spPr/>
        <p:txBody>
          <a:bodyPr/>
          <a:lstStyle>
            <a:lvl1pPr>
              <a:defRPr/>
            </a:lvl1pPr>
          </a:lstStyle>
          <a:p>
            <a:pPr>
              <a:defRPr/>
            </a:pPr>
            <a:endParaRPr lang="uk-UA"/>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pPr>
              <a:defRPr/>
            </a:pPr>
            <a:fld id="{B118BB6A-738F-4DFF-97C5-D7E991D868C8}" type="slidenum">
              <a:rPr lang="uk-UA"/>
              <a:pPr>
                <a:defRPr/>
              </a:pPr>
              <a:t>‹#›</a:t>
            </a:fld>
            <a:endParaRPr lang="uk-UA"/>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pPr>
              <a:defRPr/>
            </a:pPr>
            <a:endParaRPr lang="uk-UA"/>
          </a:p>
        </p:txBody>
      </p:sp>
      <p:sp>
        <p:nvSpPr>
          <p:cNvPr id="6" name="Нижний колонтитул 5"/>
          <p:cNvSpPr>
            <a:spLocks noGrp="1"/>
          </p:cNvSpPr>
          <p:nvPr>
            <p:ph type="ftr" sz="quarter" idx="11"/>
          </p:nvPr>
        </p:nvSpPr>
        <p:spPr/>
        <p:txBody>
          <a:bodyPr/>
          <a:lstStyle>
            <a:lvl1pPr>
              <a:defRPr/>
            </a:lvl1pPr>
          </a:lstStyle>
          <a:p>
            <a:pPr>
              <a:defRPr/>
            </a:pPr>
            <a:endParaRPr lang="uk-UA"/>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pPr>
              <a:defRPr/>
            </a:pPr>
            <a:fld id="{DC25D166-C076-4209-89DD-93271C076B65}" type="slidenum">
              <a:rPr lang="uk-UA"/>
              <a:pPr>
                <a:defRPr/>
              </a:pPr>
              <a:t>‹#›</a:t>
            </a:fld>
            <a:endParaRPr lang="uk-UA"/>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pPr>
              <a:defRPr/>
            </a:pPr>
            <a:endParaRPr lang="uk-UA"/>
          </a:p>
        </p:txBody>
      </p:sp>
      <p:sp>
        <p:nvSpPr>
          <p:cNvPr id="6" name="Нижний колонтитул 5"/>
          <p:cNvSpPr>
            <a:spLocks noGrp="1"/>
          </p:cNvSpPr>
          <p:nvPr>
            <p:ph type="ftr" sz="quarter" idx="11"/>
          </p:nvPr>
        </p:nvSpPr>
        <p:spPr/>
        <p:txBody>
          <a:bodyPr/>
          <a:lstStyle>
            <a:lvl1pPr>
              <a:defRPr/>
            </a:lvl1pPr>
          </a:lstStyle>
          <a:p>
            <a:pPr>
              <a:defRPr/>
            </a:pPr>
            <a:endParaRPr lang="uk-UA"/>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pPr>
              <a:defRPr/>
            </a:pPr>
            <a:fld id="{F13658EF-E6EF-4797-8CFA-6CF68A3E8895}" type="slidenum">
              <a:rPr lang="uk-UA"/>
              <a:pPr>
                <a:defRPr/>
              </a:pPr>
              <a:t>‹#›</a:t>
            </a:fld>
            <a:endParaRPr lang="uk-UA"/>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OverTx">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57200" y="3924300"/>
            <a:ext cx="8229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8400"/>
            <a:ext cx="2133600" cy="457200"/>
          </a:xfrm>
        </p:spPr>
        <p:txBody>
          <a:bodyPr/>
          <a:lstStyle>
            <a:lvl1pPr>
              <a:defRPr/>
            </a:lvl1pPr>
          </a:lstStyle>
          <a:p>
            <a:pPr>
              <a:defRPr/>
            </a:pPr>
            <a:endParaRPr lang="uk-UA"/>
          </a:p>
        </p:txBody>
      </p:sp>
      <p:sp>
        <p:nvSpPr>
          <p:cNvPr id="7" name="Нижний колонтитул 6"/>
          <p:cNvSpPr>
            <a:spLocks noGrp="1"/>
          </p:cNvSpPr>
          <p:nvPr>
            <p:ph type="ftr" sz="quarter" idx="11"/>
          </p:nvPr>
        </p:nvSpPr>
        <p:spPr/>
        <p:txBody>
          <a:bodyPr/>
          <a:lstStyle>
            <a:lvl1pPr>
              <a:defRPr/>
            </a:lvl1pPr>
          </a:lstStyle>
          <a:p>
            <a:pPr>
              <a:defRPr/>
            </a:pPr>
            <a:endParaRPr lang="uk-UA"/>
          </a:p>
        </p:txBody>
      </p:sp>
      <p:sp>
        <p:nvSpPr>
          <p:cNvPr id="8" name="Номер слайда 7"/>
          <p:cNvSpPr>
            <a:spLocks noGrp="1"/>
          </p:cNvSpPr>
          <p:nvPr>
            <p:ph type="sldNum" sz="quarter" idx="12"/>
          </p:nvPr>
        </p:nvSpPr>
        <p:spPr>
          <a:xfrm>
            <a:off x="6553200" y="6248400"/>
            <a:ext cx="2133600" cy="457200"/>
          </a:xfrm>
        </p:spPr>
        <p:txBody>
          <a:bodyPr/>
          <a:lstStyle>
            <a:lvl1pPr>
              <a:defRPr/>
            </a:lvl1pPr>
          </a:lstStyle>
          <a:p>
            <a:pPr>
              <a:defRPr/>
            </a:pPr>
            <a:fld id="{98E3F2F1-E6D5-4D35-92FA-B763ECB91F8B}"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783BCA4B-F388-4200-87BB-1E0F917F644D}"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760AC49B-F2CC-4B7A-878F-989189A5E45E}"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uk-UA"/>
          </a:p>
        </p:txBody>
      </p:sp>
      <p:sp>
        <p:nvSpPr>
          <p:cNvPr id="8" name="Rectangle 5"/>
          <p:cNvSpPr>
            <a:spLocks noGrp="1" noChangeArrowheads="1"/>
          </p:cNvSpPr>
          <p:nvPr>
            <p:ph type="ftr" sz="quarter" idx="11"/>
          </p:nvPr>
        </p:nvSpPr>
        <p:spPr>
          <a:ln/>
        </p:spPr>
        <p:txBody>
          <a:bodyPr/>
          <a:lstStyle>
            <a:lvl1pPr>
              <a:defRPr/>
            </a:lvl1pPr>
          </a:lstStyle>
          <a:p>
            <a:pPr>
              <a:defRPr/>
            </a:pPr>
            <a:endParaRPr lang="uk-UA"/>
          </a:p>
        </p:txBody>
      </p:sp>
      <p:sp>
        <p:nvSpPr>
          <p:cNvPr id="9" name="Rectangle 6"/>
          <p:cNvSpPr>
            <a:spLocks noGrp="1" noChangeArrowheads="1"/>
          </p:cNvSpPr>
          <p:nvPr>
            <p:ph type="sldNum" sz="quarter" idx="12"/>
          </p:nvPr>
        </p:nvSpPr>
        <p:spPr>
          <a:ln/>
        </p:spPr>
        <p:txBody>
          <a:bodyPr/>
          <a:lstStyle>
            <a:lvl1pPr>
              <a:defRPr/>
            </a:lvl1pPr>
          </a:lstStyle>
          <a:p>
            <a:pPr>
              <a:defRPr/>
            </a:pPr>
            <a:fld id="{8026C6D1-4ABC-4517-9AFF-C8F3FE75C31E}"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uk-UA"/>
          </a:p>
        </p:txBody>
      </p:sp>
      <p:sp>
        <p:nvSpPr>
          <p:cNvPr id="4" name="Rectangle 5"/>
          <p:cNvSpPr>
            <a:spLocks noGrp="1" noChangeArrowheads="1"/>
          </p:cNvSpPr>
          <p:nvPr>
            <p:ph type="ftr" sz="quarter" idx="11"/>
          </p:nvPr>
        </p:nvSpPr>
        <p:spPr>
          <a:ln/>
        </p:spPr>
        <p:txBody>
          <a:bodyPr/>
          <a:lstStyle>
            <a:lvl1pPr>
              <a:defRPr/>
            </a:lvl1pPr>
          </a:lstStyle>
          <a:p>
            <a:pPr>
              <a:defRPr/>
            </a:pPr>
            <a:endParaRPr lang="uk-UA"/>
          </a:p>
        </p:txBody>
      </p:sp>
      <p:sp>
        <p:nvSpPr>
          <p:cNvPr id="5" name="Rectangle 6"/>
          <p:cNvSpPr>
            <a:spLocks noGrp="1" noChangeArrowheads="1"/>
          </p:cNvSpPr>
          <p:nvPr>
            <p:ph type="sldNum" sz="quarter" idx="12"/>
          </p:nvPr>
        </p:nvSpPr>
        <p:spPr>
          <a:ln/>
        </p:spPr>
        <p:txBody>
          <a:bodyPr/>
          <a:lstStyle>
            <a:lvl1pPr>
              <a:defRPr/>
            </a:lvl1pPr>
          </a:lstStyle>
          <a:p>
            <a:pPr>
              <a:defRPr/>
            </a:pPr>
            <a:fld id="{CDD4A0AC-4A5C-46DF-AAA9-5A20E5040525}"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uk-UA"/>
          </a:p>
        </p:txBody>
      </p:sp>
      <p:sp>
        <p:nvSpPr>
          <p:cNvPr id="3" name="Rectangle 5"/>
          <p:cNvSpPr>
            <a:spLocks noGrp="1" noChangeArrowheads="1"/>
          </p:cNvSpPr>
          <p:nvPr>
            <p:ph type="ftr" sz="quarter" idx="11"/>
          </p:nvPr>
        </p:nvSpPr>
        <p:spPr>
          <a:ln/>
        </p:spPr>
        <p:txBody>
          <a:bodyPr/>
          <a:lstStyle>
            <a:lvl1pPr>
              <a:defRPr/>
            </a:lvl1pPr>
          </a:lstStyle>
          <a:p>
            <a:pPr>
              <a:defRPr/>
            </a:pPr>
            <a:endParaRPr lang="uk-UA"/>
          </a:p>
        </p:txBody>
      </p:sp>
      <p:sp>
        <p:nvSpPr>
          <p:cNvPr id="4" name="Rectangle 6"/>
          <p:cNvSpPr>
            <a:spLocks noGrp="1" noChangeArrowheads="1"/>
          </p:cNvSpPr>
          <p:nvPr>
            <p:ph type="sldNum" sz="quarter" idx="12"/>
          </p:nvPr>
        </p:nvSpPr>
        <p:spPr>
          <a:ln/>
        </p:spPr>
        <p:txBody>
          <a:bodyPr/>
          <a:lstStyle>
            <a:lvl1pPr>
              <a:defRPr/>
            </a:lvl1pPr>
          </a:lstStyle>
          <a:p>
            <a:pPr>
              <a:defRPr/>
            </a:pPr>
            <a:fld id="{9F284EA4-ED44-47D5-9784-E85B626ABD2F}"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DFCD395F-4372-4538-9F55-29E4CFE9BC45}"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54938A7F-B480-4A28-AB15-ED2C4BDC870A}"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smtClean="0"/>
              <a:t>Зразок заголовка</a:t>
            </a:r>
          </a:p>
        </p:txBody>
      </p:sp>
      <p:sp>
        <p:nvSpPr>
          <p:cNvPr id="10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uk-UA"/>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uk-UA"/>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DEF5B2D8-9AA5-448D-A85F-CC50DE85A7EA}" type="slidenum">
              <a:rPr lang="uk-UA"/>
              <a:pPr>
                <a:defRPr/>
              </a:pPr>
              <a:t>‹#›</a:t>
            </a:fld>
            <a:endParaRPr lang="uk-UA"/>
          </a:p>
        </p:txBody>
      </p:sp>
    </p:spTree>
  </p:cSld>
  <p:clrMap bg1="dk2" tx1="lt1" bg2="dk1" tx2="lt2" accent1="accent1" accent2="accent2" accent3="accent3" accent4="accent4" accent5="accent5" accent6="accent6" hlink="hlink" folHlink="folHlink"/>
  <p:sldLayoutIdLst>
    <p:sldLayoutId id="2147483686" r:id="rId1"/>
    <p:sldLayoutId id="2147483675" r:id="rId2"/>
    <p:sldLayoutId id="2147483674" r:id="rId3"/>
    <p:sldLayoutId id="2147483673" r:id="rId4"/>
    <p:sldLayoutId id="2147483672" r:id="rId5"/>
    <p:sldLayoutId id="2147483671" r:id="rId6"/>
    <p:sldLayoutId id="2147483670" r:id="rId7"/>
    <p:sldLayoutId id="2147483669" r:id="rId8"/>
    <p:sldLayoutId id="2147483668" r:id="rId9"/>
    <p:sldLayoutId id="2147483667" r:id="rId10"/>
    <p:sldLayoutId id="2147483666"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1588" y="0"/>
            <a:ext cx="9148762" cy="6851650"/>
            <a:chOff x="1" y="0"/>
            <a:chExt cx="5763" cy="4316"/>
          </a:xfrm>
        </p:grpSpPr>
        <p:sp>
          <p:nvSpPr>
            <p:cNvPr id="5837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5837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5837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grpSp>
          <p:nvGrpSpPr>
            <p:cNvPr id="13323" name="Group 6"/>
            <p:cNvGrpSpPr>
              <a:grpSpLocks/>
            </p:cNvGrpSpPr>
            <p:nvPr/>
          </p:nvGrpSpPr>
          <p:grpSpPr bwMode="auto">
            <a:xfrm>
              <a:off x="288" y="0"/>
              <a:ext cx="5098" cy="4316"/>
              <a:chOff x="288" y="0"/>
              <a:chExt cx="5098" cy="4316"/>
            </a:xfrm>
          </p:grpSpPr>
          <p:sp>
            <p:nvSpPr>
              <p:cNvPr id="5837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7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7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7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7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5838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grpSp>
        <p:sp>
          <p:nvSpPr>
            <p:cNvPr id="5838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5838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5839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5839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ru-RU"/>
            </a:p>
          </p:txBody>
        </p:sp>
        <p:sp>
          <p:nvSpPr>
            <p:cNvPr id="5839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ru-RU"/>
            </a:p>
          </p:txBody>
        </p:sp>
        <p:sp>
          <p:nvSpPr>
            <p:cNvPr id="5839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5839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ru-RU"/>
            </a:p>
          </p:txBody>
        </p:sp>
        <p:sp>
          <p:nvSpPr>
            <p:cNvPr id="5839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ru-RU"/>
            </a:p>
          </p:txBody>
        </p:sp>
        <p:sp>
          <p:nvSpPr>
            <p:cNvPr id="5839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ru-RU"/>
            </a:p>
          </p:txBody>
        </p:sp>
        <p:sp>
          <p:nvSpPr>
            <p:cNvPr id="5839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ru-RU"/>
            </a:p>
          </p:txBody>
        </p:sp>
        <p:sp>
          <p:nvSpPr>
            <p:cNvPr id="5839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ru-RU"/>
            </a:p>
          </p:txBody>
        </p:sp>
        <p:grpSp>
          <p:nvGrpSpPr>
            <p:cNvPr id="13335" name="Group 31"/>
            <p:cNvGrpSpPr>
              <a:grpSpLocks/>
            </p:cNvGrpSpPr>
            <p:nvPr/>
          </p:nvGrpSpPr>
          <p:grpSpPr bwMode="auto">
            <a:xfrm>
              <a:off x="1" y="392"/>
              <a:ext cx="5758" cy="1571"/>
              <a:chOff x="1" y="392"/>
              <a:chExt cx="5758" cy="1571"/>
            </a:xfrm>
          </p:grpSpPr>
          <p:sp>
            <p:nvSpPr>
              <p:cNvPr id="5840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ru-RU"/>
              </a:p>
            </p:txBody>
          </p:sp>
          <p:sp>
            <p:nvSpPr>
              <p:cNvPr id="5840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ru-RU"/>
              </a:p>
            </p:txBody>
          </p:sp>
          <p:sp>
            <p:nvSpPr>
              <p:cNvPr id="5840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ru-RU"/>
              </a:p>
            </p:txBody>
          </p:sp>
          <p:sp>
            <p:nvSpPr>
              <p:cNvPr id="5840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ru-RU"/>
              </a:p>
            </p:txBody>
          </p:sp>
          <p:sp>
            <p:nvSpPr>
              <p:cNvPr id="5840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ru-RU"/>
              </a:p>
            </p:txBody>
          </p:sp>
        </p:grpSp>
        <p:sp>
          <p:nvSpPr>
            <p:cNvPr id="5840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ru-RU"/>
            </a:p>
          </p:txBody>
        </p:sp>
        <p:sp>
          <p:nvSpPr>
            <p:cNvPr id="5840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ru-RU"/>
            </a:p>
          </p:txBody>
        </p:sp>
      </p:grpSp>
      <p:sp>
        <p:nvSpPr>
          <p:cNvPr id="5840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uk-UA" smtClean="0"/>
              <a:t>Зразок заголовка</a:t>
            </a:r>
          </a:p>
        </p:txBody>
      </p:sp>
      <p:sp>
        <p:nvSpPr>
          <p:cNvPr id="5840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uk-UA"/>
          </a:p>
        </p:txBody>
      </p:sp>
      <p:sp>
        <p:nvSpPr>
          <p:cNvPr id="5840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uk-UA"/>
          </a:p>
        </p:txBody>
      </p:sp>
      <p:sp>
        <p:nvSpPr>
          <p:cNvPr id="5841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EE8AA475-D771-4C7A-88B9-F2DEA72FC0C3}" type="slidenum">
              <a:rPr lang="uk-UA"/>
              <a:pPr>
                <a:defRPr/>
              </a:pPr>
              <a:t>‹#›</a:t>
            </a:fld>
            <a:endParaRPr lang="uk-UA"/>
          </a:p>
        </p:txBody>
      </p:sp>
      <p:sp>
        <p:nvSpPr>
          <p:cNvPr id="5841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p>
        </p:txBody>
      </p:sp>
    </p:spTree>
  </p:cSld>
  <p:clrMap bg1="dk2" tx1="lt1" bg2="dk1" tx2="lt2" accent1="accent1" accent2="accent2" accent3="accent3" accent4="accent4" accent5="accent5" accent6="accent6" hlink="hlink" folHlink="folHlink"/>
  <p:sldLayoutIdLst>
    <p:sldLayoutId id="2147483687"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 id="2147483688" r:id="rId12"/>
    <p:sldLayoutId id="2147483689" r:id="rId13"/>
    <p:sldLayoutId id="2147483690" r:id="rId14"/>
    <p:sldLayoutId id="2147483691" r:id="rId15"/>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http://uk.wikipedia.org/wiki/%D0%9F%D0%B0%D0%BA%D0%B8%D1%81%D1%82%D0%B0%D0%BD"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76250"/>
            <a:ext cx="7772400" cy="1470025"/>
          </a:xfrm>
        </p:spPr>
        <p:txBody>
          <a:bodyPr/>
          <a:lstStyle/>
          <a:p>
            <a:pPr eaLnBrk="1" hangingPunct="1">
              <a:defRPr/>
            </a:pPr>
            <a:r>
              <a:rPr lang="ru-RU" sz="4800" dirty="0" err="1"/>
              <a:t>Політичні</a:t>
            </a:r>
            <a:r>
              <a:rPr lang="ru-RU" sz="4800" dirty="0"/>
              <a:t> та </a:t>
            </a:r>
            <a:r>
              <a:rPr lang="ru-RU" sz="4800" dirty="0" err="1"/>
              <a:t>економічні</a:t>
            </a:r>
            <a:r>
              <a:rPr lang="ru-RU" sz="4800" dirty="0"/>
              <a:t> </a:t>
            </a:r>
            <a:r>
              <a:rPr lang="ru-RU" sz="4800" dirty="0" err="1"/>
              <a:t>системи</a:t>
            </a:r>
            <a:r>
              <a:rPr lang="ru-RU" sz="4800" dirty="0"/>
              <a:t> </a:t>
            </a:r>
            <a:r>
              <a:rPr lang="ru-RU" sz="4800" dirty="0" err="1"/>
              <a:t>країн</a:t>
            </a:r>
            <a:endParaRPr lang="uk-UA" sz="4800" dirty="0"/>
          </a:p>
        </p:txBody>
      </p:sp>
    </p:spTree>
  </p:cSld>
  <p:clrMapOvr>
    <a:masterClrMapping/>
  </p:clrMapOvr>
  <p:transition advTm="365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1000" fill="hold"/>
                                        <p:tgtEl>
                                          <p:spTgt spid="2050"/>
                                        </p:tgtEl>
                                        <p:attrNameLst>
                                          <p:attrName>ppt_x</p:attrName>
                                        </p:attrNameLst>
                                      </p:cBhvr>
                                      <p:tavLst>
                                        <p:tav tm="0">
                                          <p:val>
                                            <p:strVal val="#ppt_x"/>
                                          </p:val>
                                        </p:tav>
                                        <p:tav tm="100000">
                                          <p:val>
                                            <p:strVal val="#ppt_x"/>
                                          </p:val>
                                        </p:tav>
                                      </p:tavLst>
                                    </p:anim>
                                    <p:anim calcmode="lin" valueType="num">
                                      <p:cBhvr additive="base">
                                        <p:cTn id="8" dur="10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8" descr="image013"/>
          <p:cNvPicPr>
            <a:picLocks noGrp="1" noChangeAspect="1" noChangeArrowheads="1"/>
          </p:cNvPicPr>
          <p:nvPr>
            <p:ph sz="quarter" idx="1"/>
          </p:nvPr>
        </p:nvPicPr>
        <p:blipFill>
          <a:blip r:embed="rId2"/>
          <a:srcRect/>
          <a:stretch>
            <a:fillRect/>
          </a:stretch>
        </p:blipFill>
        <p:spPr>
          <a:xfrm>
            <a:off x="611188" y="549275"/>
            <a:ext cx="3055937" cy="2443163"/>
          </a:xfrm>
        </p:spPr>
      </p:pic>
      <p:pic>
        <p:nvPicPr>
          <p:cNvPr id="38914" name="Picture 9" descr="image015"/>
          <p:cNvPicPr>
            <a:picLocks noGrp="1" noChangeAspect="1" noChangeArrowheads="1"/>
          </p:cNvPicPr>
          <p:nvPr>
            <p:ph sz="quarter" idx="2"/>
          </p:nvPr>
        </p:nvPicPr>
        <p:blipFill>
          <a:blip r:embed="rId3"/>
          <a:srcRect/>
          <a:stretch>
            <a:fillRect/>
          </a:stretch>
        </p:blipFill>
        <p:spPr>
          <a:xfrm>
            <a:off x="5364163" y="620713"/>
            <a:ext cx="3168650" cy="2449512"/>
          </a:xfrm>
        </p:spPr>
      </p:pic>
      <p:sp>
        <p:nvSpPr>
          <p:cNvPr id="36871" name="Rectangle 7"/>
          <p:cNvSpPr>
            <a:spLocks noGrp="1" noChangeArrowheads="1"/>
          </p:cNvSpPr>
          <p:nvPr>
            <p:ph type="body" sz="half" idx="3"/>
          </p:nvPr>
        </p:nvSpPr>
        <p:spPr>
          <a:xfrm>
            <a:off x="457200" y="3414713"/>
            <a:ext cx="8229600" cy="2681287"/>
          </a:xfrm>
        </p:spPr>
        <p:txBody>
          <a:bodyPr/>
          <a:lstStyle/>
          <a:p>
            <a:pPr eaLnBrk="1" hangingPunct="1">
              <a:lnSpc>
                <a:spcPct val="80000"/>
              </a:lnSpc>
              <a:defRPr/>
            </a:pPr>
            <a:r>
              <a:rPr lang="uk-UA" sz="1600"/>
              <a:t>Величина ВВП у розрахунку на одного жителя країни – більш об’єктивний показник. Він дає змогу оцінити загальний економічний рівень розвитку країни та оперувати поняттями «бідна–багата» країна. Відповідно до величини цього показника країни світу об'єднано в п’ять груп: </a:t>
            </a:r>
          </a:p>
          <a:p>
            <a:pPr eaLnBrk="1" hangingPunct="1">
              <a:lnSpc>
                <a:spcPct val="80000"/>
              </a:lnSpc>
              <a:defRPr/>
            </a:pPr>
            <a:r>
              <a:rPr lang="uk-UA" sz="1600"/>
              <a:t>1)   </a:t>
            </a:r>
            <a:r>
              <a:rPr lang="uk-UA" sz="1600" b="1" i="1"/>
              <a:t>найбідніші</a:t>
            </a:r>
            <a:r>
              <a:rPr lang="uk-UA" sz="1600"/>
              <a:t>, в яких на одну особу припадає менш як 1 000 дол. США за рік; </a:t>
            </a:r>
          </a:p>
          <a:p>
            <a:pPr eaLnBrk="1" hangingPunct="1">
              <a:lnSpc>
                <a:spcPct val="80000"/>
              </a:lnSpc>
              <a:defRPr/>
            </a:pPr>
            <a:r>
              <a:rPr lang="uk-UA" sz="1600"/>
              <a:t>2)   </a:t>
            </a:r>
            <a:r>
              <a:rPr lang="uk-UA" sz="1600" b="1" i="1"/>
              <a:t>бідні</a:t>
            </a:r>
            <a:r>
              <a:rPr lang="uk-UA" sz="1600"/>
              <a:t> – 1 – 2 999 дол. США;</a:t>
            </a:r>
          </a:p>
          <a:p>
            <a:pPr eaLnBrk="1" hangingPunct="1">
              <a:lnSpc>
                <a:spcPct val="80000"/>
              </a:lnSpc>
              <a:defRPr/>
            </a:pPr>
            <a:r>
              <a:rPr lang="uk-UA" sz="1600"/>
              <a:t>3)   </a:t>
            </a:r>
            <a:r>
              <a:rPr lang="uk-UA" sz="1600" b="1" i="1"/>
              <a:t>країни середнього статку</a:t>
            </a:r>
            <a:r>
              <a:rPr lang="uk-UA" sz="1600"/>
              <a:t> – 3 – 9 999 дол. США;</a:t>
            </a:r>
          </a:p>
          <a:p>
            <a:pPr eaLnBrk="1" hangingPunct="1">
              <a:lnSpc>
                <a:spcPct val="80000"/>
              </a:lnSpc>
              <a:defRPr/>
            </a:pPr>
            <a:r>
              <a:rPr lang="uk-UA" sz="1600"/>
              <a:t>4)   </a:t>
            </a:r>
            <a:r>
              <a:rPr lang="uk-UA" sz="1600" b="1" i="1"/>
              <a:t>заможні</a:t>
            </a:r>
            <a:r>
              <a:rPr lang="uk-UA" sz="1600"/>
              <a:t> – 10</a:t>
            </a:r>
            <a:r>
              <a:rPr lang="en-US" sz="1600"/>
              <a:t> </a:t>
            </a:r>
            <a:r>
              <a:rPr lang="uk-UA" sz="1600"/>
              <a:t>000 – 29 999 дол. США;</a:t>
            </a:r>
          </a:p>
          <a:p>
            <a:pPr eaLnBrk="1" hangingPunct="1">
              <a:lnSpc>
                <a:spcPct val="80000"/>
              </a:lnSpc>
              <a:defRPr/>
            </a:pPr>
            <a:r>
              <a:rPr lang="uk-UA" sz="1600"/>
              <a:t>5)   </a:t>
            </a:r>
            <a:r>
              <a:rPr lang="uk-UA" sz="1600" b="1" i="1"/>
              <a:t>багаті</a:t>
            </a:r>
            <a:r>
              <a:rPr lang="uk-UA" sz="1600"/>
              <a:t>  – понад 30 000 дол. США (мал. 19).</a:t>
            </a:r>
          </a:p>
        </p:txBody>
      </p:sp>
    </p:spTree>
  </p:cSld>
  <p:clrMapOvr>
    <a:masterClrMapping/>
  </p:clrMapOvr>
  <p:transition advTm="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uk-UA" sz="4000" b="1" i="1"/>
              <a:t>Економічно розвинуті країни</a:t>
            </a:r>
          </a:p>
        </p:txBody>
      </p:sp>
      <p:sp>
        <p:nvSpPr>
          <p:cNvPr id="38915" name="Rectangle 3"/>
          <p:cNvSpPr>
            <a:spLocks noGrp="1" noChangeArrowheads="1"/>
          </p:cNvSpPr>
          <p:nvPr>
            <p:ph idx="1"/>
          </p:nvPr>
        </p:nvSpPr>
        <p:spPr/>
        <p:txBody>
          <a:bodyPr/>
          <a:lstStyle/>
          <a:p>
            <a:pPr eaLnBrk="1" hangingPunct="1">
              <a:lnSpc>
                <a:spcPct val="80000"/>
              </a:lnSpc>
              <a:defRPr/>
            </a:pPr>
            <a:r>
              <a:rPr lang="uk-UA" sz="1800" b="1" i="1"/>
              <a:t>Економічно розвинуті країни</a:t>
            </a:r>
            <a:r>
              <a:rPr lang="uk-UA" sz="1800"/>
              <a:t>, яких близько 40, посідають провідні місця в світовому господарстві практично з усіх показників. Це держави з розвинутою сферою обслуговування, багатогалузевим промисловим виробництвом, інтенсивним високотоварним сільським господарством, ефективною транспортною системою та дієвим соціальним захистом. Саме в цих країнах найвищий рівень розвитку науки і наукомістких виробництв, значне зосередження світового капіталу, високий рівень життя населення. Серед економічно розвинутих</a:t>
            </a:r>
            <a:r>
              <a:rPr lang="uk-UA" sz="1800" b="1"/>
              <a:t> </a:t>
            </a:r>
            <a:r>
              <a:rPr lang="uk-UA" sz="1800"/>
              <a:t>країн виділяють кілька груп:</a:t>
            </a:r>
          </a:p>
          <a:p>
            <a:pPr eaLnBrk="1" hangingPunct="1">
              <a:lnSpc>
                <a:spcPct val="80000"/>
              </a:lnSpc>
              <a:defRPr/>
            </a:pPr>
            <a:r>
              <a:rPr lang="uk-UA" sz="1800"/>
              <a:t>    країни "великої сімки" (</a:t>
            </a:r>
            <a:r>
              <a:rPr lang="uk-UA" sz="1800" i="1"/>
              <a:t>США, Японія, Німеччина, Велика Британія, Франція, Італія, Канада</a:t>
            </a:r>
            <a:r>
              <a:rPr lang="uk-UA" sz="1800"/>
              <a:t>);</a:t>
            </a:r>
          </a:p>
          <a:p>
            <a:pPr eaLnBrk="1" hangingPunct="1">
              <a:lnSpc>
                <a:spcPct val="80000"/>
              </a:lnSpc>
              <a:defRPr/>
            </a:pPr>
            <a:r>
              <a:rPr lang="uk-UA" sz="1800"/>
              <a:t>    малі високорозвинуті західноєвропейські країни (наприклад, </a:t>
            </a:r>
            <a:r>
              <a:rPr lang="uk-UA" sz="1800" i="1"/>
              <a:t>Швеція, Норвегія, Фінляндія, Данія, Бельгія, Нідерланди, Люксембург, Швейцарія, Австрія</a:t>
            </a:r>
            <a:r>
              <a:rPr lang="uk-UA" sz="1800"/>
              <a:t>);</a:t>
            </a:r>
          </a:p>
          <a:p>
            <a:pPr eaLnBrk="1" hangingPunct="1">
              <a:lnSpc>
                <a:spcPct val="80000"/>
              </a:lnSpc>
              <a:defRPr/>
            </a:pPr>
            <a:r>
              <a:rPr lang="uk-UA" sz="1800"/>
              <a:t>    країни переселенського капіталізму (</a:t>
            </a:r>
            <a:r>
              <a:rPr lang="uk-UA" sz="1800" i="1"/>
              <a:t>Південна Африка, Австралія, Нова Зеландія, Ізраїль</a:t>
            </a:r>
            <a:r>
              <a:rPr lang="uk-UA" sz="1800"/>
              <a:t>);</a:t>
            </a:r>
          </a:p>
          <a:p>
            <a:pPr eaLnBrk="1" hangingPunct="1">
              <a:lnSpc>
                <a:spcPct val="80000"/>
              </a:lnSpc>
              <a:defRPr/>
            </a:pPr>
            <a:r>
              <a:rPr lang="uk-UA" sz="1800"/>
              <a:t>    країни з середнім економічним потенціалом (</a:t>
            </a:r>
            <a:r>
              <a:rPr lang="uk-UA" sz="1800" i="1"/>
              <a:t>Ісландія, Ірландія, Португалія, Греція, Іспанія, Туреччина, Республіка Корея </a:t>
            </a:r>
            <a:r>
              <a:rPr lang="uk-UA" sz="1800"/>
              <a:t>тощо).</a:t>
            </a:r>
          </a:p>
        </p:txBody>
      </p:sp>
    </p:spTree>
  </p:cSld>
  <p:clrMapOvr>
    <a:masterClrMapping/>
  </p:clrMapOvr>
  <p:transition advTm="259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260350"/>
            <a:ext cx="8229600" cy="5870575"/>
          </a:xfrm>
        </p:spPr>
        <p:txBody>
          <a:bodyPr/>
          <a:lstStyle/>
          <a:p>
            <a:pPr eaLnBrk="1" hangingPunct="1">
              <a:lnSpc>
                <a:spcPct val="80000"/>
              </a:lnSpc>
              <a:defRPr/>
            </a:pPr>
            <a:r>
              <a:rPr lang="uk-UA" sz="1800"/>
              <a:t>До </a:t>
            </a:r>
            <a:r>
              <a:rPr lang="uk-UA" sz="1800" b="1" i="1"/>
              <a:t>групи країн</a:t>
            </a:r>
            <a:r>
              <a:rPr lang="uk-UA" sz="1800"/>
              <a:t> </a:t>
            </a:r>
            <a:r>
              <a:rPr lang="uk-UA" sz="1800" b="1" i="1"/>
              <a:t>постсоціалістичного розвитку</a:t>
            </a:r>
            <a:r>
              <a:rPr lang="uk-UA" sz="1800"/>
              <a:t> належать:</a:t>
            </a:r>
          </a:p>
          <a:p>
            <a:pPr eaLnBrk="1" hangingPunct="1">
              <a:lnSpc>
                <a:spcPct val="80000"/>
              </a:lnSpc>
              <a:defRPr/>
            </a:pPr>
            <a:r>
              <a:rPr lang="uk-UA" sz="1800"/>
              <a:t>     центральноєвропейські та прибалтійські країни, що здійснили політичні та економічні реформи (</a:t>
            </a:r>
            <a:r>
              <a:rPr lang="uk-UA" sz="1800" i="1"/>
              <a:t>Польща, Чехія, Словаччина, Угорщина, Румунія, Болгарія, Сербія, Хорватія, Словенія, Естонія, Латвія, Литва</a:t>
            </a:r>
            <a:r>
              <a:rPr lang="uk-UA" sz="1800"/>
              <a:t> та ін.);</a:t>
            </a:r>
          </a:p>
          <a:p>
            <a:pPr eaLnBrk="1" hangingPunct="1">
              <a:lnSpc>
                <a:spcPct val="80000"/>
              </a:lnSpc>
              <a:defRPr/>
            </a:pPr>
            <a:r>
              <a:rPr lang="uk-UA" sz="1800"/>
              <a:t>     молоді пострадянські держави (</a:t>
            </a:r>
            <a:r>
              <a:rPr lang="uk-UA" sz="1800" i="1"/>
              <a:t>Росія, Україна, Білорусь, Молдова, Грузія, Вірменія, Азербайджан, Казахстан, Узбекистан, Туркменістан, Киргизстан, Таджикистан</a:t>
            </a:r>
            <a:r>
              <a:rPr lang="uk-UA" sz="1800"/>
              <a:t>).</a:t>
            </a:r>
          </a:p>
          <a:p>
            <a:pPr eaLnBrk="1" hangingPunct="1">
              <a:lnSpc>
                <a:spcPct val="80000"/>
              </a:lnSpc>
              <a:defRPr/>
            </a:pPr>
            <a:r>
              <a:rPr lang="uk-UA" sz="1800"/>
              <a:t>До групи </a:t>
            </a:r>
            <a:r>
              <a:rPr lang="uk-UA" sz="1800" b="1" i="1"/>
              <a:t>соціалістичних країн</a:t>
            </a:r>
            <a:r>
              <a:rPr lang="uk-UA" sz="1800"/>
              <a:t> централізованого планування належать </a:t>
            </a:r>
            <a:r>
              <a:rPr lang="uk-UA" sz="1800" i="1"/>
              <a:t>Куба, КНДР, Китай.</a:t>
            </a:r>
            <a:endParaRPr lang="uk-UA" sz="1800"/>
          </a:p>
          <a:p>
            <a:pPr eaLnBrk="1" hangingPunct="1">
              <a:lnSpc>
                <a:spcPct val="80000"/>
              </a:lnSpc>
              <a:defRPr/>
            </a:pPr>
            <a:r>
              <a:rPr lang="uk-UA" sz="1800"/>
              <a:t>Найбільш численною групою (понад 100 країн) є четверта – </a:t>
            </a:r>
            <a:r>
              <a:rPr lang="uk-UA" sz="1800" b="1" i="1"/>
              <a:t>країни на шляху розвитку</a:t>
            </a:r>
            <a:r>
              <a:rPr lang="uk-UA" sz="1800"/>
              <a:t>: їх часто називають країнами «третього світу». Серед них розрізняють:</a:t>
            </a:r>
          </a:p>
          <a:p>
            <a:pPr eaLnBrk="1" hangingPunct="1">
              <a:lnSpc>
                <a:spcPct val="80000"/>
              </a:lnSpc>
              <a:defRPr/>
            </a:pPr>
            <a:r>
              <a:rPr lang="uk-UA" sz="1800"/>
              <a:t>     країни нової індустріалізації (</a:t>
            </a:r>
            <a:r>
              <a:rPr lang="uk-UA" sz="1800" i="1"/>
              <a:t>Південна Корея, Сингапур, Індонезія, Малайзія, Філіппіни, Мексика, Бразилія, Аргентина, Уругвай, Чилі</a:t>
            </a:r>
            <a:r>
              <a:rPr lang="uk-UA" sz="1800"/>
              <a:t>);</a:t>
            </a:r>
          </a:p>
          <a:p>
            <a:pPr eaLnBrk="1" hangingPunct="1">
              <a:lnSpc>
                <a:spcPct val="80000"/>
              </a:lnSpc>
              <a:defRPr/>
            </a:pPr>
            <a:r>
              <a:rPr lang="uk-UA" sz="1800"/>
              <a:t>     країни великого потенціалу з відносно розвинутою економікою (</a:t>
            </a:r>
            <a:r>
              <a:rPr lang="uk-UA" sz="1800" i="1"/>
              <a:t>Індія, </a:t>
            </a:r>
            <a:r>
              <a:rPr lang="uk-UA" sz="1800" i="1">
                <a:hlinkClick r:id="rId2" tooltip="Пакистан"/>
              </a:rPr>
              <a:t>Пакистан</a:t>
            </a:r>
            <a:r>
              <a:rPr lang="uk-UA" sz="1800" i="1"/>
              <a:t>, Венесуела, Єгипет, Марокко, Туніс</a:t>
            </a:r>
            <a:r>
              <a:rPr lang="uk-UA" sz="1800"/>
              <a:t>).</a:t>
            </a:r>
          </a:p>
          <a:p>
            <a:pPr eaLnBrk="1" hangingPunct="1">
              <a:lnSpc>
                <a:spcPct val="80000"/>
              </a:lnSpc>
              <a:defRPr/>
            </a:pPr>
            <a:r>
              <a:rPr lang="uk-UA" sz="1800"/>
              <a:t>     країни – експортери нафти з високим рівнем прибутку на душу населення (</a:t>
            </a:r>
            <a:r>
              <a:rPr lang="uk-UA" sz="1800" i="1"/>
              <a:t>Саудівська Аравія</a:t>
            </a:r>
            <a:r>
              <a:rPr lang="uk-UA" sz="1800"/>
              <a:t>,</a:t>
            </a:r>
            <a:r>
              <a:rPr lang="uk-UA" sz="1800" i="1"/>
              <a:t> Оман, Кувейт, ОАЕ, Бруней, Катар, Ірак, Іран</a:t>
            </a:r>
            <a:r>
              <a:rPr lang="uk-UA" sz="1800"/>
              <a:t> та ін.);</a:t>
            </a:r>
          </a:p>
          <a:p>
            <a:pPr eaLnBrk="1" hangingPunct="1">
              <a:lnSpc>
                <a:spcPct val="80000"/>
              </a:lnSpc>
              <a:defRPr/>
            </a:pPr>
            <a:r>
              <a:rPr lang="uk-UA" sz="1800"/>
              <a:t>     бідні країни з відсталою аграрною економікою (</a:t>
            </a:r>
            <a:r>
              <a:rPr lang="uk-UA" sz="1800" i="1"/>
              <a:t>Афганістан, Центрально-Африканська Республіка, Нігер, Зимбабве </a:t>
            </a:r>
            <a:r>
              <a:rPr lang="uk-UA" sz="1800"/>
              <a:t>та ін.).</a:t>
            </a:r>
          </a:p>
        </p:txBody>
      </p:sp>
    </p:spTree>
  </p:cSld>
  <p:clrMapOvr>
    <a:masterClrMapping/>
  </p:clrMapOvr>
  <p:transition advTm="1905"/>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6" descr="image017"/>
          <p:cNvPicPr>
            <a:picLocks noGrp="1" noChangeAspect="1" noChangeArrowheads="1"/>
          </p:cNvPicPr>
          <p:nvPr>
            <p:ph idx="1"/>
          </p:nvPr>
        </p:nvPicPr>
        <p:blipFill>
          <a:blip r:embed="rId2"/>
          <a:srcRect/>
          <a:stretch>
            <a:fillRect/>
          </a:stretch>
        </p:blipFill>
        <p:spPr>
          <a:xfrm>
            <a:off x="107950" y="193675"/>
            <a:ext cx="8856663" cy="6392863"/>
          </a:xfrm>
        </p:spPr>
      </p:pic>
    </p:spTree>
  </p:cSld>
  <p:clrMapOvr>
    <a:masterClrMapping/>
  </p:clrMapOvr>
  <p:transition advTm="1828"/>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Rectangle 9"/>
          <p:cNvSpPr>
            <a:spLocks noGrp="1" noChangeArrowheads="1"/>
          </p:cNvSpPr>
          <p:nvPr>
            <p:ph type="title"/>
          </p:nvPr>
        </p:nvSpPr>
        <p:spPr/>
        <p:txBody>
          <a:bodyPr/>
          <a:lstStyle/>
          <a:p>
            <a:pPr eaLnBrk="1" hangingPunct="1">
              <a:defRPr/>
            </a:pPr>
            <a:r>
              <a:rPr lang="uk-UA"/>
              <a:t>Політичні системи</a:t>
            </a:r>
          </a:p>
        </p:txBody>
      </p:sp>
      <p:pic>
        <p:nvPicPr>
          <p:cNvPr id="30722" name="Picture 13" descr="image003"/>
          <p:cNvPicPr>
            <a:picLocks noGrp="1" noChangeAspect="1" noChangeArrowheads="1"/>
          </p:cNvPicPr>
          <p:nvPr>
            <p:ph sz="half" idx="1"/>
          </p:nvPr>
        </p:nvPicPr>
        <p:blipFill>
          <a:blip r:embed="rId2"/>
          <a:srcRect/>
          <a:stretch>
            <a:fillRect/>
          </a:stretch>
        </p:blipFill>
        <p:spPr>
          <a:xfrm>
            <a:off x="179388" y="1555750"/>
            <a:ext cx="8496300" cy="1703388"/>
          </a:xfrm>
        </p:spPr>
      </p:pic>
      <p:sp>
        <p:nvSpPr>
          <p:cNvPr id="13323" name="Rectangle 11"/>
          <p:cNvSpPr>
            <a:spLocks noGrp="1" noChangeArrowheads="1"/>
          </p:cNvSpPr>
          <p:nvPr>
            <p:ph type="body" sz="half" idx="2"/>
          </p:nvPr>
        </p:nvSpPr>
        <p:spPr/>
        <p:txBody>
          <a:bodyPr/>
          <a:lstStyle/>
          <a:p>
            <a:pPr eaLnBrk="1" hangingPunct="1">
              <a:lnSpc>
                <a:spcPct val="90000"/>
              </a:lnSpc>
              <a:defRPr/>
            </a:pPr>
            <a:r>
              <a:rPr lang="uk-UA" sz="2000" b="1"/>
              <a:t>ПОЛІТИЧНІ СИСТЕМИ. </a:t>
            </a:r>
            <a:r>
              <a:rPr lang="uk-UA" sz="2000"/>
              <a:t>Політичною системою суспільства називають сукупність відносин політичних суб’єктів, які пов’язані за характером влади та управління суспільством, організовані на єдиній нормативно-ціннісній основі. Напрацьований протягом тисячоліть досвід політичної взаємодії у межах держави сформувався в кілька основних систем У світовому масштабі домінуючою політичною системою є демократія. </a:t>
            </a:r>
          </a:p>
        </p:txBody>
      </p:sp>
    </p:spTree>
  </p:cSld>
  <p:clrMapOvr>
    <a:masterClrMapping/>
  </p:clrMapOvr>
  <p:transition advTm="10100">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pPr eaLnBrk="1" hangingPunct="1">
              <a:defRPr/>
            </a:pPr>
            <a:r>
              <a:rPr lang="uk-UA" sz="4000"/>
              <a:t>Класифікація політичних систем</a:t>
            </a:r>
          </a:p>
        </p:txBody>
      </p:sp>
      <p:sp>
        <p:nvSpPr>
          <p:cNvPr id="19465" name="Rectangle 9"/>
          <p:cNvSpPr>
            <a:spLocks noGrp="1" noChangeArrowheads="1"/>
          </p:cNvSpPr>
          <p:nvPr>
            <p:ph idx="1"/>
          </p:nvPr>
        </p:nvSpPr>
        <p:spPr/>
        <p:txBody>
          <a:bodyPr/>
          <a:lstStyle/>
          <a:p>
            <a:pPr eaLnBrk="1" hangingPunct="1">
              <a:lnSpc>
                <a:spcPct val="80000"/>
              </a:lnSpc>
              <a:defRPr/>
            </a:pPr>
            <a:r>
              <a:rPr lang="uk-UA" sz="1200" b="1"/>
              <a:t>Демократія</a:t>
            </a:r>
            <a:r>
              <a:rPr lang="uk-UA" sz="1200"/>
              <a:t> – це форма правління в державі, що ґрунтується на визнанні народу джерелом влади. Демократична форма правління сформувалася ще в Давній Греції. Але у той час рабів і чужоземців не включали до громадян, тобто до народу країни. Те ж саме стосується і деяких середньовічних держав, які називалися демократіями, але при цьому досить велику частину суспільства не відносили до народу, представники якого мали право голосу. Тому часто вживаються такі поняття, як "рабовласницька демократія", "феодальна демократія", "буржуазна демократія", "соціалістична демократія" тощо. У сучасному світі досить часто змішуються поняття "демократії" (народовладдя) з її конкретним проявом – формою державної влади, нині найбільш поширеною у країнах із ринковою та змішаною економікою, зокрема, у США та країнах Західної Європи. Головними ознаками демократичного всевладдя є виборність органів влади, поділ державної влади на три гілки – законодавчу, виконавчу та судову, підпорядкування меншості більшості, захист прав меншості, наявність політичних прав і свобод. </a:t>
            </a:r>
            <a:endParaRPr lang="uk-UA" sz="1200" b="1"/>
          </a:p>
          <a:p>
            <a:pPr eaLnBrk="1" hangingPunct="1">
              <a:lnSpc>
                <a:spcPct val="80000"/>
              </a:lnSpc>
              <a:defRPr/>
            </a:pPr>
            <a:r>
              <a:rPr lang="uk-UA" sz="1200" b="1"/>
              <a:t>Теократія</a:t>
            </a:r>
            <a:r>
              <a:rPr lang="uk-UA" sz="1200"/>
              <a:t> – форма державного правління, при якій політична влада належить духівництву або главі церкви. Цей термін може виглядати новим, а втім йому вже понад дев'ять століть. Його використав ще у І ст. нашої ери історик з Єрусалиму Йосиф Флавій. Класичними прикладами теократичної форми правління є Ватикан і Бруней. Елементи теократії присутні у державному правлінні Ірану.</a:t>
            </a:r>
            <a:endParaRPr lang="uk-UA" sz="1200" b="1"/>
          </a:p>
          <a:p>
            <a:pPr eaLnBrk="1" hangingPunct="1">
              <a:lnSpc>
                <a:spcPct val="80000"/>
              </a:lnSpc>
              <a:defRPr/>
            </a:pPr>
            <a:r>
              <a:rPr lang="uk-UA" sz="1200" b="1"/>
              <a:t>Тоталітаризм</a:t>
            </a:r>
            <a:r>
              <a:rPr lang="uk-UA" sz="1200"/>
              <a:t> – форма державного правління, що характеризується відсутністю демократичних свобод і повним контролем держави над усіма сферами життя суспільства – економікою, релігією, сім'єю тощо. Тоталітаризм особливо характерний для таких диктаторських режимів XX ст., як гітлерівська Німеччина, сталінський Радянський Союз, франкська Іспанія. Тоталітарні режими прагнули до цілковитого підпорядкування суспільства державі за допомогою монополії на інформацію, пропаганди, офіційної державної ідеології, обов'язкової для громадян, терору таємних служб, однопартійної системи, обов'язкового членства громадян у підконтрольних правлячій партії масових організаціях. У наш час тоталітарна, точніше неототалітарна форма правління характерна для </a:t>
            </a:r>
            <a:r>
              <a:rPr lang="uk-UA" sz="1200" i="1"/>
              <a:t>Корейської Народно-Демократичної Республіки. </a:t>
            </a:r>
            <a:endParaRPr lang="uk-UA" sz="1200" b="1"/>
          </a:p>
          <a:p>
            <a:pPr eaLnBrk="1" hangingPunct="1">
              <a:lnSpc>
                <a:spcPct val="80000"/>
              </a:lnSpc>
              <a:defRPr/>
            </a:pPr>
            <a:r>
              <a:rPr lang="uk-UA" sz="1200" b="1"/>
              <a:t>Авторитаризм </a:t>
            </a:r>
            <a:r>
              <a:rPr lang="uk-UA" sz="1200"/>
              <a:t>– така форма правління в державі, коли вся влада чи більша частина влади зосереджена в руках однієї особи чи групи осіб. При авторитаризмі роль представницьких органів влади зведено нанівець або занижено. Авторитарне правління характерне для абсолютних монархій (</a:t>
            </a:r>
            <a:r>
              <a:rPr lang="uk-UA" sz="1200" i="1"/>
              <a:t>Саудівська Аравія, Об'єднані Арабські Емірати</a:t>
            </a:r>
            <a:r>
              <a:rPr lang="uk-UA" sz="1200"/>
              <a:t>), військових диктатур (у різні часи: </a:t>
            </a:r>
            <a:r>
              <a:rPr lang="uk-UA" sz="1200" i="1"/>
              <a:t>Аргентина, Уругвай, Чилі, Камбоджа</a:t>
            </a:r>
            <a:r>
              <a:rPr lang="uk-UA" sz="1200"/>
              <a:t>), персональних тираній (у різні часи: </a:t>
            </a:r>
            <a:r>
              <a:rPr lang="uk-UA" sz="1200" i="1"/>
              <a:t>Гаїті, Нікарагуа, Сомалі</a:t>
            </a:r>
            <a:r>
              <a:rPr lang="uk-UA" sz="1200"/>
              <a:t>), вождистських режимів (</a:t>
            </a:r>
            <a:r>
              <a:rPr lang="uk-UA" sz="1200" i="1"/>
              <a:t>Лівія, Куба</a:t>
            </a:r>
            <a:r>
              <a:rPr lang="uk-UA" sz="1200"/>
              <a:t>).</a:t>
            </a:r>
          </a:p>
        </p:txBody>
      </p:sp>
    </p:spTree>
  </p:cSld>
  <p:clrMapOvr>
    <a:masterClrMapping/>
  </p:clrMapOvr>
  <p:transition advTm="340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uk-UA"/>
              <a:t>Економічні системи</a:t>
            </a:r>
          </a:p>
        </p:txBody>
      </p:sp>
      <p:pic>
        <p:nvPicPr>
          <p:cNvPr id="32770" name="Picture 6" descr="image007"/>
          <p:cNvPicPr>
            <a:picLocks noGrp="1" noChangeAspect="1" noChangeArrowheads="1"/>
          </p:cNvPicPr>
          <p:nvPr>
            <p:ph sz="half" idx="1"/>
          </p:nvPr>
        </p:nvPicPr>
        <p:blipFill>
          <a:blip r:embed="rId2"/>
          <a:srcRect/>
          <a:stretch>
            <a:fillRect/>
          </a:stretch>
        </p:blipFill>
        <p:spPr>
          <a:xfrm>
            <a:off x="2195513" y="1557338"/>
            <a:ext cx="4733925" cy="2189162"/>
          </a:xfrm>
        </p:spPr>
      </p:pic>
      <p:sp>
        <p:nvSpPr>
          <p:cNvPr id="23557" name="Rectangle 5"/>
          <p:cNvSpPr>
            <a:spLocks noGrp="1" noChangeArrowheads="1"/>
          </p:cNvSpPr>
          <p:nvPr>
            <p:ph type="body" sz="half" idx="2"/>
          </p:nvPr>
        </p:nvSpPr>
        <p:spPr/>
        <p:txBody>
          <a:bodyPr/>
          <a:lstStyle/>
          <a:p>
            <a:pPr eaLnBrk="1" hangingPunct="1">
              <a:lnSpc>
                <a:spcPct val="90000"/>
              </a:lnSpc>
              <a:defRPr/>
            </a:pPr>
            <a:r>
              <a:rPr lang="uk-UA" sz="2000"/>
              <a:t>Економічною системою називають сукупність економічних процесів, які відбуваються на основі сформованих у суспільстві відносин власності і господарського механізму. Головну роль у будь-якій економічній системі відіграє виробництво разом з галузями розподілу, обміну і споживанням. Розрізняють кілька основних форм економічних систем: традиційна, ринкова, планова, змішана.</a:t>
            </a:r>
          </a:p>
        </p:txBody>
      </p:sp>
    </p:spTree>
  </p:cSld>
  <p:clrMapOvr>
    <a:masterClrMapping/>
  </p:clrMapOvr>
  <p:transition advTm="1171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uk-UA"/>
              <a:t>Ринкова економіка</a:t>
            </a:r>
          </a:p>
        </p:txBody>
      </p:sp>
      <p:pic>
        <p:nvPicPr>
          <p:cNvPr id="33794" name="Picture 6" descr="image005"/>
          <p:cNvPicPr>
            <a:picLocks noGrp="1" noChangeAspect="1" noChangeArrowheads="1"/>
          </p:cNvPicPr>
          <p:nvPr>
            <p:ph sz="half" idx="1"/>
          </p:nvPr>
        </p:nvPicPr>
        <p:blipFill>
          <a:blip r:embed="rId2"/>
          <a:srcRect/>
          <a:stretch>
            <a:fillRect/>
          </a:stretch>
        </p:blipFill>
        <p:spPr>
          <a:xfrm>
            <a:off x="457200" y="1700213"/>
            <a:ext cx="4038600" cy="3644900"/>
          </a:xfrm>
        </p:spPr>
      </p:pic>
      <p:sp>
        <p:nvSpPr>
          <p:cNvPr id="25605" name="Rectangle 5"/>
          <p:cNvSpPr>
            <a:spLocks noGrp="1" noChangeArrowheads="1"/>
          </p:cNvSpPr>
          <p:nvPr>
            <p:ph type="body" sz="half" idx="2"/>
          </p:nvPr>
        </p:nvSpPr>
        <p:spPr/>
        <p:txBody>
          <a:bodyPr/>
          <a:lstStyle/>
          <a:p>
            <a:pPr eaLnBrk="1" hangingPunct="1">
              <a:lnSpc>
                <a:spcPct val="80000"/>
              </a:lnSpc>
              <a:defRPr/>
            </a:pPr>
            <a:r>
              <a:rPr lang="uk-UA" sz="1400" b="1"/>
              <a:t>Ринкова економіка</a:t>
            </a:r>
            <a:r>
              <a:rPr lang="uk-UA" sz="1400"/>
              <a:t> – форма організації економіки, за якої вироблений продукт стає товаром і продається на ринку. Довільна структура, яка дає можливість покупцям вступати в контакт з продавцями, називається ринком. Ринкова економіка дає можливість людям купувати те, що вони хочуть, а також реалізовувати виготовлені ними товари. При цьому ціни визначаються рівнем попиту на товари та їхньою кількістю. Прикладами країн з класичною ринковою системою є Саудівська Аравія, Бахрейн, Кувейт. Сучасна ринкова система має такі ознаки: різноманітні форми власності; формування економіки, що ґрунтується на знаннях; активний вплив держави на економіку і соціальну сферу; підвищена увага до проблем довкілля; гуманізація і глобалізація світової економіки. </a:t>
            </a:r>
          </a:p>
        </p:txBody>
      </p:sp>
    </p:spTree>
  </p:cSld>
  <p:clrMapOvr>
    <a:masterClrMapping/>
  </p:clrMapOvr>
  <p:transition advTm="435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pPr eaLnBrk="1" hangingPunct="1">
              <a:defRPr/>
            </a:pPr>
            <a:r>
              <a:rPr lang="uk-UA"/>
              <a:t>Традиційна система</a:t>
            </a:r>
          </a:p>
        </p:txBody>
      </p:sp>
      <p:sp>
        <p:nvSpPr>
          <p:cNvPr id="27653" name="Rectangle 5"/>
          <p:cNvSpPr>
            <a:spLocks noGrp="1" noChangeArrowheads="1"/>
          </p:cNvSpPr>
          <p:nvPr>
            <p:ph type="body" sz="half" idx="1"/>
          </p:nvPr>
        </p:nvSpPr>
        <p:spPr/>
        <p:txBody>
          <a:bodyPr/>
          <a:lstStyle/>
          <a:p>
            <a:pPr eaLnBrk="1" hangingPunct="1">
              <a:lnSpc>
                <a:spcPct val="80000"/>
              </a:lnSpc>
              <a:defRPr/>
            </a:pPr>
            <a:r>
              <a:rPr lang="uk-UA" sz="2400" b="1"/>
              <a:t>Традиційній системі</a:t>
            </a:r>
            <a:r>
              <a:rPr lang="uk-UA" sz="2400"/>
              <a:t> властиві примітивні технології, переважання ручної праці, розв’язування економічних проблем за звичаями і рішеннями ради старійшин. Подібний тип економіки характерний для первісних суспільств, але продовжує зберігатися і до сьогодні в аграрних зонах Азії та Африки.</a:t>
            </a:r>
          </a:p>
        </p:txBody>
      </p:sp>
      <p:pic>
        <p:nvPicPr>
          <p:cNvPr id="34819" name="Picture 7" descr="image009"/>
          <p:cNvPicPr>
            <a:picLocks noGrp="1" noChangeAspect="1" noChangeArrowheads="1"/>
          </p:cNvPicPr>
          <p:nvPr>
            <p:ph sz="half" idx="2"/>
          </p:nvPr>
        </p:nvPicPr>
        <p:blipFill>
          <a:blip r:embed="rId2"/>
          <a:srcRect/>
          <a:stretch>
            <a:fillRect/>
          </a:stretch>
        </p:blipFill>
        <p:spPr>
          <a:xfrm>
            <a:off x="4648200" y="2347913"/>
            <a:ext cx="4316413" cy="2851150"/>
          </a:xfrm>
        </p:spPr>
      </p:pic>
    </p:spTree>
  </p:cSld>
  <p:clrMapOvr>
    <a:masterClrMapping/>
  </p:clrMapOvr>
  <p:transition advTm="8922"/>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uk-UA"/>
              <a:t>Планова система</a:t>
            </a:r>
          </a:p>
        </p:txBody>
      </p:sp>
      <p:pic>
        <p:nvPicPr>
          <p:cNvPr id="35842" name="Picture 8" descr="uk1"/>
          <p:cNvPicPr>
            <a:picLocks noGrp="1" noChangeAspect="1" noChangeArrowheads="1"/>
          </p:cNvPicPr>
          <p:nvPr>
            <p:ph sz="half" idx="1"/>
          </p:nvPr>
        </p:nvPicPr>
        <p:blipFill>
          <a:blip r:embed="rId2"/>
          <a:srcRect/>
          <a:stretch>
            <a:fillRect/>
          </a:stretch>
        </p:blipFill>
        <p:spPr>
          <a:xfrm>
            <a:off x="1835150" y="1268413"/>
            <a:ext cx="5102225" cy="2687637"/>
          </a:xfrm>
        </p:spPr>
      </p:pic>
      <p:sp>
        <p:nvSpPr>
          <p:cNvPr id="29703" name="Rectangle 7"/>
          <p:cNvSpPr>
            <a:spLocks noGrp="1" noChangeArrowheads="1"/>
          </p:cNvSpPr>
          <p:nvPr>
            <p:ph type="body" sz="half" idx="2"/>
          </p:nvPr>
        </p:nvSpPr>
        <p:spPr>
          <a:xfrm>
            <a:off x="468313" y="4149725"/>
            <a:ext cx="8229600" cy="2189163"/>
          </a:xfrm>
        </p:spPr>
        <p:txBody>
          <a:bodyPr/>
          <a:lstStyle/>
          <a:p>
            <a:pPr eaLnBrk="1" hangingPunct="1">
              <a:lnSpc>
                <a:spcPct val="90000"/>
              </a:lnSpc>
              <a:defRPr/>
            </a:pPr>
            <a:r>
              <a:rPr lang="uk-UA" sz="2400"/>
              <a:t>При плановій</a:t>
            </a:r>
            <a:r>
              <a:rPr lang="uk-UA" sz="2400" b="1"/>
              <a:t> </a:t>
            </a:r>
            <a:r>
              <a:rPr lang="uk-UA" sz="2400"/>
              <a:t>(або командно-адміністративній)</a:t>
            </a:r>
            <a:r>
              <a:rPr lang="uk-UA" sz="2400" b="1"/>
              <a:t> </a:t>
            </a:r>
            <a:r>
              <a:rPr lang="uk-UA" sz="2400"/>
              <a:t>системі панують державна власність на економічні ресурси, монополізація і бюрократизація економіки, централізоване економічне планування. Такий тип економічної системи сьогодні характерний для </a:t>
            </a:r>
            <a:r>
              <a:rPr lang="uk-UA" sz="2400" i="1"/>
              <a:t>Куби, КНДР</a:t>
            </a:r>
            <a:r>
              <a:rPr lang="uk-UA" sz="2400"/>
              <a:t>.</a:t>
            </a:r>
          </a:p>
        </p:txBody>
      </p:sp>
    </p:spTree>
  </p:cSld>
  <p:clrMapOvr>
    <a:masterClrMapping/>
  </p:clrMapOvr>
  <p:transition advTm="2265"/>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uk-UA"/>
              <a:t>Змішана система</a:t>
            </a:r>
          </a:p>
        </p:txBody>
      </p:sp>
      <p:pic>
        <p:nvPicPr>
          <p:cNvPr id="36866" name="Picture 6" descr="image001"/>
          <p:cNvPicPr>
            <a:picLocks noGrp="1" noChangeAspect="1" noChangeArrowheads="1"/>
          </p:cNvPicPr>
          <p:nvPr>
            <p:ph sz="half" idx="1"/>
          </p:nvPr>
        </p:nvPicPr>
        <p:blipFill>
          <a:blip r:embed="rId2"/>
          <a:srcRect/>
          <a:stretch>
            <a:fillRect/>
          </a:stretch>
        </p:blipFill>
        <p:spPr>
          <a:xfrm>
            <a:off x="2195513" y="1341438"/>
            <a:ext cx="4837112" cy="2351087"/>
          </a:xfrm>
        </p:spPr>
      </p:pic>
      <p:sp>
        <p:nvSpPr>
          <p:cNvPr id="32773" name="Rectangle 5"/>
          <p:cNvSpPr>
            <a:spLocks noGrp="1" noChangeArrowheads="1"/>
          </p:cNvSpPr>
          <p:nvPr>
            <p:ph type="body" sz="half" idx="2"/>
          </p:nvPr>
        </p:nvSpPr>
        <p:spPr/>
        <p:txBody>
          <a:bodyPr/>
          <a:lstStyle/>
          <a:p>
            <a:pPr eaLnBrk="1" hangingPunct="1">
              <a:lnSpc>
                <a:spcPct val="90000"/>
              </a:lnSpc>
              <a:defRPr/>
            </a:pPr>
            <a:r>
              <a:rPr lang="uk-UA" sz="2000" b="1"/>
              <a:t>Змішана система</a:t>
            </a:r>
            <a:r>
              <a:rPr lang="uk-UA" sz="2000"/>
              <a:t> об’єднує елементи ринкової і планової економічних систем. Вона характерна для багатьох сучасних держав, прикладами яких </a:t>
            </a:r>
            <a:r>
              <a:rPr lang="uk-UA" sz="2000" i="1"/>
              <a:t>є США, Росія, Китай, Франція, Швеція, Японія, Велика Британія</a:t>
            </a:r>
            <a:r>
              <a:rPr lang="uk-UA" sz="2000"/>
              <a:t>.</a:t>
            </a:r>
          </a:p>
          <a:p>
            <a:pPr eaLnBrk="1" hangingPunct="1">
              <a:lnSpc>
                <a:spcPct val="90000"/>
              </a:lnSpc>
              <a:buFontTx/>
              <a:buNone/>
              <a:defRPr/>
            </a:pPr>
            <a:r>
              <a:rPr lang="uk-UA" sz="2000"/>
              <a:t>      Серед основних форм економічних систем переважає змішана, яка ввібрала найефективніші елементи ринкової і планової системи.</a:t>
            </a:r>
          </a:p>
        </p:txBody>
      </p:sp>
    </p:spTree>
  </p:cSld>
  <p:clrMapOvr>
    <a:masterClrMapping/>
  </p:clrMapOvr>
  <p:transition advTm="732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a:xfrm>
            <a:off x="539750" y="0"/>
            <a:ext cx="8229600" cy="1139825"/>
          </a:xfrm>
        </p:spPr>
        <p:txBody>
          <a:bodyPr/>
          <a:lstStyle/>
          <a:p>
            <a:pPr eaLnBrk="1" hangingPunct="1">
              <a:defRPr/>
            </a:pPr>
            <a:r>
              <a:rPr lang="uk-UA"/>
              <a:t>Типологія країн світу</a:t>
            </a:r>
          </a:p>
        </p:txBody>
      </p:sp>
      <p:pic>
        <p:nvPicPr>
          <p:cNvPr id="37890" name="Picture 7" descr="image011"/>
          <p:cNvPicPr>
            <a:picLocks noGrp="1" noChangeAspect="1" noChangeArrowheads="1"/>
          </p:cNvPicPr>
          <p:nvPr>
            <p:ph sz="half" idx="1"/>
          </p:nvPr>
        </p:nvPicPr>
        <p:blipFill>
          <a:blip r:embed="rId2"/>
          <a:srcRect/>
          <a:stretch>
            <a:fillRect/>
          </a:stretch>
        </p:blipFill>
        <p:spPr>
          <a:xfrm>
            <a:off x="3159125" y="1600200"/>
            <a:ext cx="2825750" cy="2171700"/>
          </a:xfrm>
        </p:spPr>
      </p:pic>
      <p:sp>
        <p:nvSpPr>
          <p:cNvPr id="34822" name="Rectangle 6"/>
          <p:cNvSpPr>
            <a:spLocks noGrp="1" noChangeArrowheads="1"/>
          </p:cNvSpPr>
          <p:nvPr>
            <p:ph type="body" sz="half" idx="2"/>
          </p:nvPr>
        </p:nvSpPr>
        <p:spPr>
          <a:xfrm>
            <a:off x="468313" y="4572000"/>
            <a:ext cx="8229600" cy="2160588"/>
          </a:xfrm>
        </p:spPr>
        <p:txBody>
          <a:bodyPr/>
          <a:lstStyle/>
          <a:p>
            <a:pPr eaLnBrk="1" hangingPunct="1">
              <a:lnSpc>
                <a:spcPct val="80000"/>
              </a:lnSpc>
              <a:defRPr/>
            </a:pPr>
            <a:r>
              <a:rPr lang="uk-UA" sz="1200" dirty="0"/>
              <a:t>Слухаючи міжнародні новини, зверніть увагу на те, що є держави, про які говорять щодня і багато. Це </a:t>
            </a:r>
            <a:r>
              <a:rPr lang="uk-UA" sz="1200" i="1" dirty="0"/>
              <a:t>США, Франція, Німеччина, Росія, Китай, Японія, Велика Британія, Італія, Польща, Іспанія, Індія</a:t>
            </a:r>
            <a:r>
              <a:rPr lang="uk-UA" sz="1200" dirty="0"/>
              <a:t>. Рідше згадують </a:t>
            </a:r>
            <a:r>
              <a:rPr lang="uk-UA" sz="1200" i="1" dirty="0"/>
              <a:t>Канаду, Бразилію, Австралію, Єгипет</a:t>
            </a:r>
            <a:r>
              <a:rPr lang="uk-UA" sz="1200" dirty="0"/>
              <a:t>. А є країни, про які ви можете не почути й протягом життя:</a:t>
            </a:r>
            <a:r>
              <a:rPr lang="uk-UA" sz="1200" i="1" dirty="0"/>
              <a:t> Бутан, Бруней, Беліз, Руанда, Кабо-Верде</a:t>
            </a:r>
            <a:r>
              <a:rPr lang="uk-UA" sz="1200" dirty="0"/>
              <a:t>, </a:t>
            </a:r>
            <a:r>
              <a:rPr lang="uk-UA" sz="1200" i="1" dirty="0"/>
              <a:t>Піткерн</a:t>
            </a:r>
            <a:r>
              <a:rPr lang="uk-UA" sz="1200" dirty="0"/>
              <a:t> чи </a:t>
            </a:r>
            <a:r>
              <a:rPr lang="uk-UA" sz="1200" i="1" dirty="0"/>
              <a:t>Сент-Люсія</a:t>
            </a:r>
            <a:r>
              <a:rPr lang="uk-UA" sz="1200" dirty="0"/>
              <a:t>. Про них інформаційні агентства можуть згадати хіба в контексті природних чи соціальних катаклізмів, курйозних випадків чи надзвичайних подій. Чому так? Відповідь проста: вся справа в авторитеті держави, її ролі і значенні в сучасному світі, які формуються на основі багатьох якісних і кількісних характеристик, таких, як внесок у світову цивілізацію, кількість населення, розміри території, величина природно-ресурсного потенціалу, рівень економічного розвитку, частка в світовому виробництві чи в наданні послуг, рівень продуктивності праці, індекс людського розвитку, структура економіки та багатьох інших показників. Відповідно до них розрізняють різні типи країн.</a:t>
            </a:r>
          </a:p>
        </p:txBody>
      </p:sp>
    </p:spTree>
  </p:cSld>
  <p:clrMapOvr>
    <a:masterClrMapping/>
  </p:clrMapOvr>
  <p:transition advTm="2267"/>
  <p:timing>
    <p:tnLst>
      <p:par>
        <p:cTn id="1" dur="indefinite" restart="never" nodeType="tmRoot"/>
      </p:par>
    </p:tnLst>
  </p:timing>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Глобус">
  <a:themeElements>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Глобус">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Глобус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Глобус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Глобус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Глобус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Глобус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Глобус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Глобус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70</TotalTime>
  <Words>1133</Words>
  <Application>Microsoft Office PowerPoint</Application>
  <PresentationFormat>Экран (4:3)</PresentationFormat>
  <Paragraphs>42</Paragraphs>
  <Slides>13</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8</vt:i4>
      </vt:variant>
      <vt:variant>
        <vt:lpstr>Заголовки слайдов</vt:lpstr>
      </vt:variant>
      <vt:variant>
        <vt:i4>13</vt:i4>
      </vt:variant>
    </vt:vector>
  </HeadingPairs>
  <TitlesOfParts>
    <vt:vector size="26" baseType="lpstr">
      <vt:lpstr>Verdana</vt:lpstr>
      <vt:lpstr>Arial</vt:lpstr>
      <vt:lpstr>Tahoma</vt:lpstr>
      <vt:lpstr>Wingdings</vt:lpstr>
      <vt:lpstr>Calibri</vt:lpstr>
      <vt:lpstr>Океан</vt:lpstr>
      <vt:lpstr>Глобус</vt:lpstr>
      <vt:lpstr>Океан</vt:lpstr>
      <vt:lpstr>Глобус</vt:lpstr>
      <vt:lpstr>Глобус</vt:lpstr>
      <vt:lpstr>Глобус</vt:lpstr>
      <vt:lpstr>Глобус</vt:lpstr>
      <vt:lpstr>Глобус</vt:lpstr>
      <vt:lpstr>Політичні та економічні системи країн</vt:lpstr>
      <vt:lpstr>Політичні системи</vt:lpstr>
      <vt:lpstr>Класифікація політичних систем</vt:lpstr>
      <vt:lpstr>Економічні системи</vt:lpstr>
      <vt:lpstr>Ринкова економіка</vt:lpstr>
      <vt:lpstr>Традиційна система</vt:lpstr>
      <vt:lpstr>Планова система</vt:lpstr>
      <vt:lpstr>Змішана система</vt:lpstr>
      <vt:lpstr>Типологія країн світу</vt:lpstr>
      <vt:lpstr>Слайд 10</vt:lpstr>
      <vt:lpstr>Економічно розвинуті країни</vt:lpstr>
      <vt:lpstr>Слайд 12</vt:lpstr>
      <vt:lpstr>Слайд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Політичні та економічні системи країн</dc:title>
  <dc:creator>PC_vLODKO</dc:creator>
  <cp:lastModifiedBy>Makas</cp:lastModifiedBy>
  <cp:revision>5</cp:revision>
  <dcterms:created xsi:type="dcterms:W3CDTF">2011-10-17T12:54:35Z</dcterms:created>
  <dcterms:modified xsi:type="dcterms:W3CDTF">2012-03-28T08:44:21Z</dcterms:modified>
</cp:coreProperties>
</file>