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0C38EC-AC5D-4D96-94AE-E77434C20B00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D671C2-E053-4831-A956-CDDD8562EC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453064" cy="1600200"/>
          </a:xfrm>
        </p:spPr>
        <p:txBody>
          <a:bodyPr>
            <a:normAutofit/>
          </a:bodyPr>
          <a:lstStyle/>
          <a:p>
            <a:pPr algn="r"/>
            <a:r>
              <a:rPr lang="uk-UA" sz="1100" dirty="0" smtClean="0"/>
              <a:t>Виконала учениця 11-А класу</a:t>
            </a:r>
          </a:p>
          <a:p>
            <a:pPr algn="r"/>
            <a:r>
              <a:rPr lang="uk-UA" sz="1100" dirty="0" err="1" smtClean="0"/>
              <a:t>Дажура</a:t>
            </a:r>
            <a:r>
              <a:rPr lang="uk-UA" sz="1100" dirty="0" smtClean="0"/>
              <a:t> Олена</a:t>
            </a: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uk-UA" dirty="0" smtClean="0"/>
              <a:t>Забруднення Кривого Рогу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578887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Кривбасзалізрудком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3996444" cy="5328592"/>
          </a:xfrm>
        </p:spPr>
      </p:pic>
    </p:spTree>
    <p:extLst>
      <p:ext uri="{BB962C8B-B14F-4D97-AF65-F5344CB8AC3E}">
        <p14:creationId xmlns:p14="http://schemas.microsoft.com/office/powerpoint/2010/main" val="26049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8003232" cy="568714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Міжвідомча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по </a:t>
            </a:r>
            <a:r>
              <a:rPr lang="ru-RU" dirty="0" err="1"/>
              <a:t>встановленню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дніпровських</a:t>
            </a:r>
            <a:r>
              <a:rPr lang="ru-RU" dirty="0"/>
              <a:t> </a:t>
            </a:r>
            <a:r>
              <a:rPr lang="ru-RU" dirty="0" err="1"/>
              <a:t>водосховищ</a:t>
            </a:r>
            <a:r>
              <a:rPr lang="ru-RU" dirty="0"/>
              <a:t>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Регламент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р. </a:t>
            </a:r>
            <a:r>
              <a:rPr lang="ru-RU" dirty="0" err="1"/>
              <a:t>Інгулець</a:t>
            </a:r>
            <a:r>
              <a:rPr lang="ru-RU" dirty="0"/>
              <a:t> з </a:t>
            </a:r>
            <a:r>
              <a:rPr lang="ru-RU" dirty="0" err="1"/>
              <a:t>подовженням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промивки</a:t>
            </a:r>
            <a:r>
              <a:rPr lang="ru-RU" dirty="0"/>
              <a:t> з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err="1"/>
              <a:t>травня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err="1"/>
              <a:t>серпня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0" y="2492896"/>
            <a:ext cx="7645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147248" cy="56151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Згідно</a:t>
            </a:r>
            <a:r>
              <a:rPr lang="ru-RU" dirty="0"/>
              <a:t> з рейтингом журналу «</a:t>
            </a:r>
            <a:r>
              <a:rPr lang="ru-RU" dirty="0" err="1"/>
              <a:t>Кореспондент</a:t>
            </a:r>
            <a:r>
              <a:rPr lang="ru-RU" dirty="0"/>
              <a:t>», </a:t>
            </a:r>
            <a:r>
              <a:rPr lang="ru-RU" dirty="0" err="1"/>
              <a:t>складеним</a:t>
            </a:r>
            <a:r>
              <a:rPr lang="ru-RU" dirty="0"/>
              <a:t> 2010 р.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Держкомстату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по </a:t>
            </a:r>
            <a:r>
              <a:rPr lang="ru-RU" dirty="0" err="1"/>
              <a:t>ступеню</a:t>
            </a:r>
            <a:r>
              <a:rPr lang="ru-RU" dirty="0"/>
              <a:t> того, як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викидають</a:t>
            </a:r>
            <a:r>
              <a:rPr lang="ru-RU" dirty="0"/>
              <a:t> в атмосферу </a:t>
            </a:r>
            <a:r>
              <a:rPr lang="ru-RU" dirty="0" err="1"/>
              <a:t>підприємства</a:t>
            </a:r>
            <a:r>
              <a:rPr lang="ru-RU" dirty="0"/>
              <a:t> і транспорт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найбруднішим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На кожного жителя Кривого Рогу доводиться по 634 кг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викинутих</a:t>
            </a:r>
            <a:r>
              <a:rPr lang="ru-RU" dirty="0"/>
              <a:t> в атмосферу.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 </a:t>
            </a:r>
            <a:r>
              <a:rPr lang="ru-RU" dirty="0" err="1"/>
              <a:t>випередив</a:t>
            </a:r>
            <a:r>
              <a:rPr lang="ru-RU" dirty="0"/>
              <a:t> </a:t>
            </a:r>
            <a:r>
              <a:rPr lang="ru-RU" dirty="0" err="1"/>
              <a:t>Маріуполь</a:t>
            </a:r>
            <a:r>
              <a:rPr lang="ru-RU" dirty="0"/>
              <a:t> та </a:t>
            </a:r>
            <a:r>
              <a:rPr lang="ru-RU" dirty="0" err="1"/>
              <a:t>Бурштин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посіли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друге і </a:t>
            </a:r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в рейтингу.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6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Криви́й Ріг — місто в Дніпропетровській області; найбільше місто України, яке не є обласним центром. Населення близько 655 тис. мешканців. Великий індустріальний та культурний центр України; центр Криворізької агломерації.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9"/>
            <a:ext cx="7632848" cy="40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8075240" cy="554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Всього</a:t>
            </a:r>
            <a:r>
              <a:rPr lang="ru-RU" dirty="0"/>
              <a:t> по </a:t>
            </a:r>
            <a:r>
              <a:rPr lang="ru-RU" dirty="0" err="1"/>
              <a:t>місту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 smtClean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підприємства-забруднювачі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станом на 01.01.2014 року, тис. тонн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АрселорМіттал</a:t>
            </a:r>
            <a:r>
              <a:rPr lang="ru-RU" dirty="0"/>
              <a:t>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" – 265,3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ПівдГЗК</a:t>
            </a:r>
            <a:r>
              <a:rPr lang="ru-RU" dirty="0"/>
              <a:t>" – 63,3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ПівнГЗК</a:t>
            </a:r>
            <a:r>
              <a:rPr lang="ru-RU" dirty="0"/>
              <a:t>" – 15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"ЦГЗК" – 2,9;</a:t>
            </a:r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ХайдельбергЦемент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" – 2,3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ІнГЗК</a:t>
            </a:r>
            <a:r>
              <a:rPr lang="ru-RU" dirty="0"/>
              <a:t>" – 1,5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ПАТ </a:t>
            </a:r>
            <a:r>
              <a:rPr lang="ru-RU" dirty="0"/>
              <a:t>"</a:t>
            </a:r>
            <a:r>
              <a:rPr lang="ru-RU" dirty="0" err="1"/>
              <a:t>Кривбасзалізрудком</a:t>
            </a:r>
            <a:r>
              <a:rPr lang="ru-RU" dirty="0"/>
              <a:t>" – 0,26.</a:t>
            </a:r>
          </a:p>
        </p:txBody>
      </p:sp>
    </p:spTree>
    <p:extLst>
      <p:ext uri="{BB962C8B-B14F-4D97-AF65-F5344CB8AC3E}">
        <p14:creationId xmlns:p14="http://schemas.microsoft.com/office/powerpoint/2010/main" val="38146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АрселорМіттал</a:t>
            </a:r>
            <a:r>
              <a:rPr lang="ru-RU" dirty="0"/>
              <a:t>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84784"/>
            <a:ext cx="6600733" cy="4752528"/>
          </a:xfrm>
        </p:spPr>
      </p:pic>
    </p:spTree>
    <p:extLst>
      <p:ext uri="{BB962C8B-B14F-4D97-AF65-F5344CB8AC3E}">
        <p14:creationId xmlns:p14="http://schemas.microsoft.com/office/powerpoint/2010/main" val="34034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ПівдГЗК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5124946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309320"/>
            <a:ext cx="69127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69127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ПівнГЗК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86500" cy="5014875"/>
          </a:xfrm>
        </p:spPr>
      </p:pic>
    </p:spTree>
    <p:extLst>
      <p:ext uri="{BB962C8B-B14F-4D97-AF65-F5344CB8AC3E}">
        <p14:creationId xmlns:p14="http://schemas.microsoft.com/office/powerpoint/2010/main" val="2468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"ЦГЗК"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5" y="1547812"/>
            <a:ext cx="8208875" cy="4617492"/>
          </a:xfrm>
        </p:spPr>
      </p:pic>
    </p:spTree>
    <p:extLst>
      <p:ext uri="{BB962C8B-B14F-4D97-AF65-F5344CB8AC3E}">
        <p14:creationId xmlns:p14="http://schemas.microsoft.com/office/powerpoint/2010/main" val="27201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ХайдельбергЦемент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47800"/>
            <a:ext cx="7331347" cy="4885656"/>
          </a:xfrm>
        </p:spPr>
      </p:pic>
    </p:spTree>
    <p:extLst>
      <p:ext uri="{BB962C8B-B14F-4D97-AF65-F5344CB8AC3E}">
        <p14:creationId xmlns:p14="http://schemas.microsoft.com/office/powerpoint/2010/main" val="9037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 "</a:t>
            </a:r>
            <a:r>
              <a:rPr lang="ru-RU" dirty="0" err="1"/>
              <a:t>ІнГЗК</a:t>
            </a:r>
            <a:r>
              <a:rPr lang="ru-RU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310536" cy="4873691"/>
          </a:xfrm>
        </p:spPr>
      </p:pic>
    </p:spTree>
    <p:extLst>
      <p:ext uri="{BB962C8B-B14F-4D97-AF65-F5344CB8AC3E}">
        <p14:creationId xmlns:p14="http://schemas.microsoft.com/office/powerpoint/2010/main" val="34274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256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Забруднення Кривого Рогу</vt:lpstr>
      <vt:lpstr>Презентация PowerPoint</vt:lpstr>
      <vt:lpstr>Презентация PowerPoint</vt:lpstr>
      <vt:lpstr>ПАТ "АрселорМіттал Кривий Ріг"</vt:lpstr>
      <vt:lpstr>ПАТ "ПівдГЗК"</vt:lpstr>
      <vt:lpstr>ПАТ "ПівнГЗК"</vt:lpstr>
      <vt:lpstr>ПАТ "ЦГЗК"</vt:lpstr>
      <vt:lpstr>ПАТ "ХайдельбергЦемент Україна"</vt:lpstr>
      <vt:lpstr>ПАТ "ІнГЗК"</vt:lpstr>
      <vt:lpstr>ПАТ "Кривбасзалізрудком"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Кривого Рогу</dc:title>
  <dc:creator>User</dc:creator>
  <cp:lastModifiedBy>User</cp:lastModifiedBy>
  <cp:revision>5</cp:revision>
  <dcterms:created xsi:type="dcterms:W3CDTF">2014-03-04T14:40:09Z</dcterms:created>
  <dcterms:modified xsi:type="dcterms:W3CDTF">2014-03-04T15:31:58Z</dcterms:modified>
</cp:coreProperties>
</file>