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68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6/3/2014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0%B5%D0%BB%D1%96%D0%BA%D1%82" TargetMode="External"/><Relationship Id="rId13" Type="http://schemas.openxmlformats.org/officeDocument/2006/relationships/hyperlink" Target="http://uk.wikipedia.org/wiki/%D0%91%D1%96%D0%BE%D1%80%D1%96%D0%B7%D0%BD%D0%BE%D0%BC%D0%B0%D0%BD%D1%96%D1%82%D1%82%D1%8F" TargetMode="External"/><Relationship Id="rId3" Type="http://schemas.openxmlformats.org/officeDocument/2006/relationships/hyperlink" Target="http://uk.wikipedia.org/wiki/%D0%A3%D0%BA%D1%80%D0%B0%D1%97%D0%BD%D1%81%D1%8C%D0%BA%D1%96_%D0%9A%D0%B0%D1%80%D0%BF%D0%B0%D1%82%D0%B8" TargetMode="External"/><Relationship Id="rId7" Type="http://schemas.openxmlformats.org/officeDocument/2006/relationships/hyperlink" Target="http://uk.wikipedia.org/wiki/1996" TargetMode="External"/><Relationship Id="rId12" Type="http://schemas.openxmlformats.org/officeDocument/2006/relationships/hyperlink" Target="http://uk.wikipedia.org/wiki/%D0%A4%D0%B0%D1%83%D0%BD%D0%B0" TargetMode="External"/><Relationship Id="rId2" Type="http://schemas.openxmlformats.org/officeDocument/2006/relationships/hyperlink" Target="http://uk.wikipedia.org/wiki/%D0%9F%D1%80%D0%B8%D1%80%D0%BE%D0%B4%D0%BD%D0%B8%D0%B9_%D0%B7%D0%B0%D0%BF%D0%BE%D0%B2%D1%96%D0%B4%D0%BD%D0%B8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0%BE%D1%80%D0%B3%D0%B0%D0%BD%D0%B8" TargetMode="External"/><Relationship Id="rId11" Type="http://schemas.openxmlformats.org/officeDocument/2006/relationships/hyperlink" Target="http://uk.wikipedia.org/wiki/%D0%A0%D0%BE%D1%81%D0%BB%D0%B8%D0%BD%D0%BD%D1%96%D1%81%D1%82%D1%8C" TargetMode="External"/><Relationship Id="rId5" Type="http://schemas.openxmlformats.org/officeDocument/2006/relationships/hyperlink" Target="http://uk.wikipedia.org/wiki/%D0%94%D0%BE%D0%B2%D0%B1%D1%83%D1%88%D0%B0%D0%BD%D0%BA%D0%B0" TargetMode="External"/><Relationship Id="rId10" Type="http://schemas.openxmlformats.org/officeDocument/2006/relationships/hyperlink" Target="http://uk.wikipedia.org/wiki/%D0%93%D0%B5%D0%BE%D0%BC%D0%BE%D1%80%D1%84%D0%BE%D0%BB%D0%BE%D0%B3%D1%96%D1%8F" TargetMode="External"/><Relationship Id="rId4" Type="http://schemas.openxmlformats.org/officeDocument/2006/relationships/hyperlink" Target="http://uk.wikipedia.org/wiki/%D0%86%D0%B2%D0%B0%D0%BD%D0%BE-%D0%A4%D1%80%D0%B0%D0%BD%D0%BA%D1%96%D0%B2%D1%81%D1%8C%D0%BA%D0%B0_%D0%BE%D0%B1%D0%BB%D0%B0%D1%81%D1%82%D1%8C" TargetMode="External"/><Relationship Id="rId9" Type="http://schemas.openxmlformats.org/officeDocument/2006/relationships/hyperlink" Target="http://uk.wikipedia.org/wiki/%D0%A1%D0%BE%D1%81%D0%BD%D0%B0_%D0%BA%D0%B5%D0%B4%D1%80%D0%BE%D0%B2%D0%B0_%D1%94%D0%B2%D1%80%D0%BE%D0%BF%D0%B5%D0%B9%D1%81%D1%8C%D0%BA%D0%B0" TargetMode="External"/><Relationship Id="rId1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4%D1%80%D1%83%D0%B3%D0%B0_%D1%81%D0%B2%D1%96%D1%82%D0%BE%D0%B2%D0%B0_%D0%B2%D1%96%D0%B9%D0%BD%D0%B0" TargetMode="External"/><Relationship Id="rId7" Type="http://schemas.openxmlformats.org/officeDocument/2006/relationships/hyperlink" Target="http://uk.wikipedia.org/wiki/%D0%93%D0%B0" TargetMode="External"/><Relationship Id="rId2" Type="http://schemas.openxmlformats.org/officeDocument/2006/relationships/hyperlink" Target="http://uk.wikipedia.org/wiki/194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74" TargetMode="External"/><Relationship Id="rId5" Type="http://schemas.openxmlformats.org/officeDocument/2006/relationships/hyperlink" Target="http://uk.wikipedia.org/wiki/%D0%A1%D0%B0%D0%B4%D0%BA%D0%B8_(%D0%B7%D0%B0%D0%BA%D0%B0%D0%B7%D0%BD%D0%B8%D0%BA)" TargetMode="External"/><Relationship Id="rId4" Type="http://schemas.openxmlformats.org/officeDocument/2006/relationships/hyperlink" Target="http://uk.wikipedia.org/wiki/%D0%9D%D0%B0%D0%B4%D0%B2%D1%96%D1%80%D0%BD%D0%B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2%90%D1%80%D1%83%D0%BD%D1%82" TargetMode="External"/><Relationship Id="rId13" Type="http://schemas.openxmlformats.org/officeDocument/2006/relationships/hyperlink" Target="http://uk.wikipedia.org/wiki/%D0%9B%D1%96%D1%81" TargetMode="External"/><Relationship Id="rId3" Type="http://schemas.openxmlformats.org/officeDocument/2006/relationships/hyperlink" Target="http://uk.wikipedia.org/wiki/%D0%92%D0%B5%D0%B4%D0%BC%D0%B5%D0%B6%D0%B8%D0%BA" TargetMode="External"/><Relationship Id="rId7" Type="http://schemas.openxmlformats.org/officeDocument/2006/relationships/hyperlink" Target="http://uk.wikipedia.org/wiki/%D0%A1%D0%BD%D1%96%D0%B3" TargetMode="External"/><Relationship Id="rId12" Type="http://schemas.openxmlformats.org/officeDocument/2006/relationships/hyperlink" Target="http://uk.wikipedia.org/wiki/%D0%92%D0%B8%D0%B4" TargetMode="External"/><Relationship Id="rId2" Type="http://schemas.openxmlformats.org/officeDocument/2006/relationships/hyperlink" Target="http://uk.wikipedia.org/wiki/%D0%94%D0%BE%D0%B2%D0%B1%D1%83%D1%88%D0%B0%D0%BD%D0%BA%D0%B0_(%D0%B3%D0%BE%D1%80%D0%B0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E%D0%BF%D0%B0%D0%B4%D0%B8" TargetMode="External"/><Relationship Id="rId11" Type="http://schemas.openxmlformats.org/officeDocument/2006/relationships/hyperlink" Target="http://uk.wikipedia.org/wiki/%D0%95%D0%BD%D0%B4%D0%B5%D0%BC%D1%96%D0%BA" TargetMode="External"/><Relationship Id="rId5" Type="http://schemas.openxmlformats.org/officeDocument/2006/relationships/hyperlink" Target="http://uk.wikipedia.org/wiki/%D0%A2%D0%B5%D0%BC%D0%BF%D0%B5%D1%80%D0%B0%D1%82%D1%83%D1%80%D0%B0" TargetMode="External"/><Relationship Id="rId10" Type="http://schemas.openxmlformats.org/officeDocument/2006/relationships/hyperlink" Target="http://uk.wikipedia.org/wiki/%D0%A0%D0%B5%D0%BB%D1%96%D0%BA%D1%82" TargetMode="External"/><Relationship Id="rId4" Type="http://schemas.openxmlformats.org/officeDocument/2006/relationships/hyperlink" Target="http://uk.wikipedia.org/wiki/%D0%91%D0%B8%D1%81%D1%82%D1%80%D0%B8%D1%86%D1%8F_%D0%9D%D0%B0%D0%B4%D0%B2%D1%96%D1%80%D0%BD%D1%8F%D0%BD%D1%81%D1%8C%D0%BA%D0%B0" TargetMode="External"/><Relationship Id="rId9" Type="http://schemas.openxmlformats.org/officeDocument/2006/relationships/hyperlink" Target="http://uk.wikipedia.org/wiki/%D0%A0%D0%BE%D1%81%D0%BB%D0%B8%D0%BD%D0%B8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hyperlink" Target="http://uk.wikipedia.org/wiki/%D0%9C%D1%96%D0%BD%D0%BE%D0%B3%D0%B0_%D1%83%D0%B3%D0%BE%D1%80%D1%81%D1%8C%D0%BA%D0%B0" TargetMode="External"/><Relationship Id="rId18" Type="http://schemas.openxmlformats.org/officeDocument/2006/relationships/hyperlink" Target="http://uk.wikipedia.org/wiki/%D0%A2%D1%80%D0%B8%D1%82%D0%BE%D0%BD_%D0%BA%D0%B0%D1%80%D0%BF%D0%B0%D1%82%D1%81%D1%8C%D0%BA%D0%B8%D0%B9" TargetMode="External"/><Relationship Id="rId26" Type="http://schemas.openxmlformats.org/officeDocument/2006/relationships/hyperlink" Target="http://uk.wikipedia.org/wiki/%D0%AF%D1%89%D1%96%D1%80%D0%BA%D0%B0_%D0%B6%D0%B8%D0%B2%D0%BE%D1%80%D0%BE%D0%B4%D0%BD%D0%B0" TargetMode="External"/><Relationship Id="rId39" Type="http://schemas.openxmlformats.org/officeDocument/2006/relationships/hyperlink" Target="http://uk.wikipedia.org/wiki/%D0%A0%D1%8F%D0%B1%D1%87%D0%B8%D0%BA" TargetMode="External"/><Relationship Id="rId21" Type="http://schemas.openxmlformats.org/officeDocument/2006/relationships/hyperlink" Target="http://uk.wikipedia.org/wiki/%D0%9F%D0%BB%D0%B0%D0%B7%D1%83%D0%BD%D0%B8" TargetMode="External"/><Relationship Id="rId34" Type="http://schemas.openxmlformats.org/officeDocument/2006/relationships/hyperlink" Target="http://uk.wikipedia.org/wiki/%D0%A7%D0%B8%D0%B6" TargetMode="External"/><Relationship Id="rId42" Type="http://schemas.openxmlformats.org/officeDocument/2006/relationships/hyperlink" Target="http://uk.wikipedia.org/wiki/%D0%A9%D0%B5%D0%B2%D1%80%D0%B8%D0%BA_%D0%BB%D1%96%D1%81%D0%BE%D0%B2%D0%B8%D0%B9" TargetMode="External"/><Relationship Id="rId47" Type="http://schemas.openxmlformats.org/officeDocument/2006/relationships/hyperlink" Target="http://uk.wikipedia.org/wiki/%D0%9F%D0%BB%D0%B8%D1%81%D0%BA%D0%B0_%D0%B3%D1%96%D1%80%D1%81%D1%8C%D0%BA%D0%B0" TargetMode="External"/><Relationship Id="rId50" Type="http://schemas.openxmlformats.org/officeDocument/2006/relationships/hyperlink" Target="http://uk.wikipedia.org/wiki/%D0%A1%D1%81%D0%B0%D0%B2%D1%86%D1%96" TargetMode="External"/><Relationship Id="rId55" Type="http://schemas.openxmlformats.org/officeDocument/2006/relationships/hyperlink" Target="http://uk.wikipedia.org/wiki/%D0%9D%D0%BE%D1%80%D0%BA%D0%B0_%D1%94%D0%B2%D1%80%D0%BE%D0%BF%D0%B5%D0%B9%D1%81%D1%8C%D0%BA%D0%B0" TargetMode="External"/><Relationship Id="rId63" Type="http://schemas.openxmlformats.org/officeDocument/2006/relationships/hyperlink" Target="http://uk.wikipedia.org/wiki/%D0%9F%D1%83%D0%B3%D0%B0%D1%87" TargetMode="External"/><Relationship Id="rId68" Type="http://schemas.openxmlformats.org/officeDocument/2006/relationships/hyperlink" Target="http://uk.wikipedia.org/wiki/%D0%9F%D0%BE%D0%BB%D1%96%D0%B2%D0%BA%D0%B0_%D1%81%D0%BD%D1%96%D0%B3%D0%BE%D0%B2%D0%B0" TargetMode="External"/><Relationship Id="rId7" Type="http://schemas.openxmlformats.org/officeDocument/2006/relationships/hyperlink" Target="http://uk.wikipedia.org/wiki/%D0%A5%D1%80%D0%B5%D0%B1%D0%B5%D1%82%D0%BD%D1%96" TargetMode="External"/><Relationship Id="rId71" Type="http://schemas.openxmlformats.org/officeDocument/2006/relationships/hyperlink" Target="http://uk.wikipedia.org/wiki/%D0%9A%D1%96%D1%82_%D0%BB%D1%96%D1%81%D0%BE%D0%B2%D0%B8%D0%B9" TargetMode="External"/><Relationship Id="rId2" Type="http://schemas.openxmlformats.org/officeDocument/2006/relationships/hyperlink" Target="http://uk.wikipedia.org/wiki/%D0%92%D0%B8%D0%B4_(%D0%B1%D1%96%D0%BE%D0%BB%D0%BE%D0%B3%D1%96%D1%8F)" TargetMode="External"/><Relationship Id="rId16" Type="http://schemas.openxmlformats.org/officeDocument/2006/relationships/hyperlink" Target="http://uk.wikipedia.org/wiki/%D0%92%D0%B5%D0%BB%D0%B8%D0%BA%D0%B8%D0%B9_%D1%82%D1%80%D0%B8%D1%82%D0%BE%D0%BD" TargetMode="External"/><Relationship Id="rId29" Type="http://schemas.openxmlformats.org/officeDocument/2006/relationships/hyperlink" Target="http://uk.wikipedia.org/w/index.php?title=%D0%9C%D1%83%D1%85%D0%BE%D0%BB%D0%BE%D0%B2%D0%BA%D0%B0_(%D1%80%D1%96%D0%B4)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4%D0%B0%D1%83%D0%BD%D0%B0" TargetMode="External"/><Relationship Id="rId11" Type="http://schemas.openxmlformats.org/officeDocument/2006/relationships/hyperlink" Target="http://uk.wikipedia.org/wiki/%D0%A4%D0%BE%D1%80%D0%B5%D0%BB%D1%8C_%D1%81%D1%82%D1%80%D1%83%D0%BC%D0%BA%D0%BE%D0%B2%D0%B0" TargetMode="External"/><Relationship Id="rId24" Type="http://schemas.openxmlformats.org/officeDocument/2006/relationships/hyperlink" Target="http://uk.wikipedia.org/wiki/%D0%93%D0%B0%D0%B4%D1%8E%D0%BA%D0%B0_%D0%B7%D0%B2%D0%B8%D1%87%D0%B0%D0%B9%D0%BD%D0%B0" TargetMode="External"/><Relationship Id="rId32" Type="http://schemas.openxmlformats.org/officeDocument/2006/relationships/hyperlink" Target="http://uk.wikipedia.org/wiki/%D0%96%D0%BE%D0%B2%D0%BD%D0%B0_%D1%87%D0%BE%D1%80%D0%BD%D0%B0" TargetMode="External"/><Relationship Id="rId37" Type="http://schemas.openxmlformats.org/officeDocument/2006/relationships/hyperlink" Target="http://uk.wikipedia.org/wiki/%D0%A2%D0%B8%D0%BD%D1%96%D0%B2%D0%BA%D0%B0_%D0%BB%D1%96%D1%81%D0%BE%D0%B2%D0%B0" TargetMode="External"/><Relationship Id="rId40" Type="http://schemas.openxmlformats.org/officeDocument/2006/relationships/hyperlink" Target="http://uk.wikipedia.org/wiki/%D0%93%D0%BB%D1%83%D1%85%D0%B0%D1%80" TargetMode="External"/><Relationship Id="rId45" Type="http://schemas.openxmlformats.org/officeDocument/2006/relationships/hyperlink" Target="http://uk.wikipedia.org/w/index.php?title=%D0%A9%D0%B5%D0%B2%D1%80%D0%B8%D0%BA_%D0%B3%D1%96%D1%80%D1%81%D1%8C%D0%BA%D0%B8%D0%B9&amp;action=edit&amp;redlink=1" TargetMode="External"/><Relationship Id="rId53" Type="http://schemas.openxmlformats.org/officeDocument/2006/relationships/hyperlink" Target="http://uk.wikipedia.org/wiki/%D0%9B%D0%B8%D1%81%D0%B8%D1%86%D1%8F" TargetMode="External"/><Relationship Id="rId58" Type="http://schemas.openxmlformats.org/officeDocument/2006/relationships/hyperlink" Target="http://uk.wikipedia.org/wiki/%D0%92%D0%BE%D0%B2%D0%BA" TargetMode="External"/><Relationship Id="rId66" Type="http://schemas.openxmlformats.org/officeDocument/2006/relationships/hyperlink" Target="http://uk.wikipedia.org/wiki/%D0%91%D1%83%D1%80%D0%BE%D0%B7%D1%83%D0%B1%D0%BA%D0%B0_%D0%B0%D0%BB%D1%8C%D0%BF%D1%96%D0%B9%D1%81%D1%8C%D0%BA%D0%B0" TargetMode="External"/><Relationship Id="rId5" Type="http://schemas.openxmlformats.org/officeDocument/2006/relationships/hyperlink" Target="http://uk.wikipedia.org/wiki/%D0%9A%D0%BE%D0%BC%D0%B0%D1%85%D0%B8" TargetMode="External"/><Relationship Id="rId15" Type="http://schemas.openxmlformats.org/officeDocument/2006/relationships/hyperlink" Target="http://uk.wikipedia.org/wiki/%D0%96%D0%B0%D0%B1%D0%B0_%D1%82%D1%80%D0%B0%D0%B2'%D1%8F%D0%BD%D0%B0" TargetMode="External"/><Relationship Id="rId23" Type="http://schemas.openxmlformats.org/officeDocument/2006/relationships/hyperlink" Target="http://uk.wikipedia.org/wiki/%D0%92%D1%83%D0%B6_%D0%B7%D0%B2%D0%B8%D1%87%D0%B0%D0%B9%D0%BD%D0%B8%D0%B9" TargetMode="External"/><Relationship Id="rId28" Type="http://schemas.openxmlformats.org/officeDocument/2006/relationships/hyperlink" Target="http://uk.wikipedia.org/w/index.php?title=%D0%94%D1%8F%D1%82%D0%B5%D0%BB_%D1%81%D1%82%D1%80%D0%BE%D0%BA%D0%B0%D1%82%D0%B8%D0%B9&amp;action=edit&amp;redlink=1" TargetMode="External"/><Relationship Id="rId36" Type="http://schemas.openxmlformats.org/officeDocument/2006/relationships/hyperlink" Target="http://uk.wikipedia.org/wiki/%D0%A1%D0%BD%D1%96%D0%B3%D1%83%D1%80" TargetMode="External"/><Relationship Id="rId49" Type="http://schemas.openxmlformats.org/officeDocument/2006/relationships/hyperlink" Target="http://uk.wikipedia.org/wiki/%D0%9D%D0%B0%D0%B1%D0%B5%D1%80%D0%B5%D0%B6%D0%BD%D0%B8%D0%BA" TargetMode="External"/><Relationship Id="rId57" Type="http://schemas.openxmlformats.org/officeDocument/2006/relationships/hyperlink" Target="http://uk.wikipedia.org/wiki/%D0%9A%D1%83%D0%BD%D0%B8%D1%86%D1%8F" TargetMode="External"/><Relationship Id="rId61" Type="http://schemas.openxmlformats.org/officeDocument/2006/relationships/hyperlink" Target="http://uk.wikipedia.org/wiki/%D0%9B%D0%B5%D0%BB%D0%B5%D0%BA%D0%B0_%D1%87%D0%BE%D1%80%D0%BD%D0%B8%D0%B9" TargetMode="External"/><Relationship Id="rId10" Type="http://schemas.openxmlformats.org/officeDocument/2006/relationships/hyperlink" Target="http://uk.wikipedia.org/wiki/%D0%A0%D0%B8%D0%B1%D0%B8" TargetMode="External"/><Relationship Id="rId19" Type="http://schemas.openxmlformats.org/officeDocument/2006/relationships/hyperlink" Target="http://uk.wikipedia.org/wiki/%D0%9A%D1%83%D0%BC%D0%BA%D0%B0_%D0%B6%D0%BE%D0%B2%D1%82%D0%BE%D1%87%D0%B5%D1%80%D0%B5%D0%B2%D0%B0" TargetMode="External"/><Relationship Id="rId31" Type="http://schemas.openxmlformats.org/officeDocument/2006/relationships/hyperlink" Target="http://uk.wikipedia.org/wiki/%D0%92'%D1%8E%D1%80%D0%BA%D0%BE%D0%B2%D1%96" TargetMode="External"/><Relationship Id="rId44" Type="http://schemas.openxmlformats.org/officeDocument/2006/relationships/hyperlink" Target="http://uk.wikipedia.org/wiki/%D0%93%D0%BE%D1%80%D0%B8%D1%85%D0%B2%D1%96%D1%81%D1%82%D0%BA%D0%B0_%D1%87%D0%BE%D1%80%D0%BD%D0%B0" TargetMode="External"/><Relationship Id="rId52" Type="http://schemas.openxmlformats.org/officeDocument/2006/relationships/hyperlink" Target="http://uk.wikipedia.org/wiki/%D0%A0%D0%B8%D1%81%D1%8C_%D0%B7%D0%B2%D0%B8%D1%87%D0%B0%D0%B9%D0%BD%D0%B0" TargetMode="External"/><Relationship Id="rId60" Type="http://schemas.openxmlformats.org/officeDocument/2006/relationships/hyperlink" Target="http://uk.wikipedia.org/wiki/%D0%A5%D0%B0%D1%80%D1%96%D1%83%D1%81_%D1%94%D0%B2%D1%80%D0%BE%D0%BF%D0%B5%D0%B9%D1%81%D1%8C%D0%BA%D0%B8%D0%B9" TargetMode="External"/><Relationship Id="rId65" Type="http://schemas.openxmlformats.org/officeDocument/2006/relationships/hyperlink" Target="http://uk.wikipedia.org/wiki/%D0%94%D1%8F%D1%82%D0%B5%D0%BB_%D0%B1%D1%96%D0%BB%D0%BE%D1%81%D0%BF%D0%B8%D0%BD%D0%BD%D0%B8%D0%B9" TargetMode="External"/><Relationship Id="rId4" Type="http://schemas.openxmlformats.org/officeDocument/2006/relationships/hyperlink" Target="http://uk.wikipedia.org/wiki/%D0%A2%D0%B2%D0%B0%D1%80%D0%B8%D0%BD%D0%B8" TargetMode="External"/><Relationship Id="rId9" Type="http://schemas.openxmlformats.org/officeDocument/2006/relationships/hyperlink" Target="http://uk.wikipedia.org/wiki/%D0%86%D1%85%D1%82%D1%96%D0%BE%D1%84%D0%B0%D1%83%D0%BD%D0%B0" TargetMode="External"/><Relationship Id="rId14" Type="http://schemas.openxmlformats.org/officeDocument/2006/relationships/hyperlink" Target="http://uk.wikipedia.org/wiki/%D0%97%D0%B5%D0%BC%D0%BD%D0%BE%D0%B2%D0%BE%D0%B4%D0%BD%D1%96" TargetMode="External"/><Relationship Id="rId22" Type="http://schemas.openxmlformats.org/officeDocument/2006/relationships/hyperlink" Target="http://uk.wikipedia.org/w/index.php?title=%D0%91%D0%B5%D0%B7%D0%BD%D0%BE%D0%B3%D0%B0_%D1%8F%D1%89%D1%96%D1%80%D0%BA%D0%B0_%D0%B2%D0%B5%D1%80%D0%B5%D1%82%D1%96%D0%BB%D1%8C%D0%BD%D0%B8%D1%86%D1%8F&amp;action=edit&amp;redlink=1" TargetMode="External"/><Relationship Id="rId27" Type="http://schemas.openxmlformats.org/officeDocument/2006/relationships/hyperlink" Target="http://uk.wikipedia.org/wiki/%D0%9F%D1%82%D0%B0%D1%85%D0%B8" TargetMode="External"/><Relationship Id="rId30" Type="http://schemas.openxmlformats.org/officeDocument/2006/relationships/hyperlink" Target="http://uk.wikipedia.org/w/index.php?title=%D0%9C%D0%B0%D0%BB%D0%B8%D0%BD%D1%96%D0%B2%D0%BA%D0%B0_(%D0%BF%D1%82%D0%B0%D1%85)&amp;action=edit&amp;redlink=1" TargetMode="External"/><Relationship Id="rId35" Type="http://schemas.openxmlformats.org/officeDocument/2006/relationships/hyperlink" Target="http://uk.wikipedia.org/wiki/%D0%A8%D0%B8%D1%88%D0%BA%D0%B0%D1%80_%D1%8F%D0%BB%D0%B8%D0%BD%D0%BE%D0%B2%D0%B8%D0%B9" TargetMode="External"/><Relationship Id="rId43" Type="http://schemas.openxmlformats.org/officeDocument/2006/relationships/hyperlink" Target="http://uk.wikipedia.org/wiki/%D0%A2%D0%B8%D0%BD%D1%96%D0%B2%D0%BA%D0%B0_%D0%B0%D0%BB%D1%8C%D0%BF%D1%96%D0%B9%D1%81%D1%8C%D0%BA%D0%B0" TargetMode="External"/><Relationship Id="rId48" Type="http://schemas.openxmlformats.org/officeDocument/2006/relationships/hyperlink" Target="http://uk.wikipedia.org/wiki/%D0%9F%D0%BB%D0%B8%D1%81%D0%BA%D0%B0_%D0%B1%D1%96%D0%BB%D0%B0" TargetMode="External"/><Relationship Id="rId56" Type="http://schemas.openxmlformats.org/officeDocument/2006/relationships/hyperlink" Target="http://uk.wikipedia.org/wiki/%D0%A2%D1%85%D1%96%D1%80_%D0%B7%D0%B2%D0%B8%D1%87%D0%B0%D0%B9%D0%BD%D0%B8%D0%B9" TargetMode="External"/><Relationship Id="rId64" Type="http://schemas.openxmlformats.org/officeDocument/2006/relationships/hyperlink" Target="http://uk.wikipedia.org/wiki/%D0%A1%D0%BE%D0%B2%D0%B0_%D0%B4%D0%BE%D0%B2%D0%B3%D0%BE%D1%85%D0%B2%D0%BE%D1%81%D1%82%D0%B0" TargetMode="External"/><Relationship Id="rId69" Type="http://schemas.openxmlformats.org/officeDocument/2006/relationships/hyperlink" Target="http://uk.wikipedia.org/wiki/%D0%93%D0%BE%D1%80%D0%BD%D0%BE%D1%81%D1%82%D0%B0%D0%B9" TargetMode="External"/><Relationship Id="rId8" Type="http://schemas.openxmlformats.org/officeDocument/2006/relationships/hyperlink" Target="http://uk.wikipedia.org/wiki/%D0%92%D0%B8%D0%B4" TargetMode="External"/><Relationship Id="rId51" Type="http://schemas.openxmlformats.org/officeDocument/2006/relationships/hyperlink" Target="http://uk.wikipedia.org/wiki/%D0%92%D0%B5%D0%B4%D0%BC%D1%96%D0%B4%D1%8C_%D0%B1%D1%83%D1%80%D0%B8%D0%B9" TargetMode="External"/><Relationship Id="rId72" Type="http://schemas.openxmlformats.org/officeDocument/2006/relationships/image" Target="../media/image5.jpg"/><Relationship Id="rId3" Type="http://schemas.openxmlformats.org/officeDocument/2006/relationships/hyperlink" Target="http://uk.wikipedia.org/wiki/%D0%91%D0%B5%D0%B7%D1%85%D1%80%D0%B5%D0%B1%D0%B5%D1%82%D0%BD%D1%96" TargetMode="External"/><Relationship Id="rId12" Type="http://schemas.openxmlformats.org/officeDocument/2006/relationships/hyperlink" Target="http://uk.wikipedia.org/wiki/%D0%9A%D1%80%D1%83%D0%B3%D0%BB%D0%BE%D1%80%D0%BE%D1%82%D1%96" TargetMode="External"/><Relationship Id="rId17" Type="http://schemas.openxmlformats.org/officeDocument/2006/relationships/hyperlink" Target="http://uk.wikipedia.org/wiki/%D0%A2%D1%80%D0%B8%D1%82%D0%BE%D0%BD_%D0%B0%D0%BB%D1%8C%D0%BF%D1%96%D0%B9%D1%81%D1%8C%D0%BA%D0%B8%D0%B9" TargetMode="External"/><Relationship Id="rId25" Type="http://schemas.openxmlformats.org/officeDocument/2006/relationships/hyperlink" Target="http://uk.wikipedia.org/wiki/%D0%AF%D1%89%D1%96%D1%80%D0%BA%D0%B0_%D0%BF%D1%80%D1%83%D0%B4%D0%BA%D0%B0" TargetMode="External"/><Relationship Id="rId33" Type="http://schemas.openxmlformats.org/officeDocument/2006/relationships/hyperlink" Target="http://uk.wikipedia.org/wiki/%D0%94%D1%8F%D1%82%D0%B5%D0%BB_%D1%82%D1%80%D0%B8%D0%BF%D0%B0%D0%BB%D0%B8%D0%B9" TargetMode="External"/><Relationship Id="rId38" Type="http://schemas.openxmlformats.org/officeDocument/2006/relationships/hyperlink" Target="http://uk.wikipedia.org/wiki/%D0%9A%D0%BE%D1%80%D0%BE%D0%BB%D1%8C%D0%BE%D0%BA_%D0%B6%D0%BE%D0%B2%D1%82%D0%BE%D0%B3%D0%BE%D0%BB%D0%BE%D0%B2%D0%B8%D0%B9" TargetMode="External"/><Relationship Id="rId46" Type="http://schemas.openxmlformats.org/officeDocument/2006/relationships/hyperlink" Target="http://uk.wikipedia.org/wiki/%D0%9E%D0%BB%D1%8F%D0%BF%D0%BA%D0%B0" TargetMode="External"/><Relationship Id="rId59" Type="http://schemas.openxmlformats.org/officeDocument/2006/relationships/hyperlink" Target="http://uk.wikipedia.org/wiki/%D0%A7%D0%B5%D1%80%D0%B2%D0%BE%D0%BD%D0%B0_%D0%BA%D0%BD%D0%B8%D0%B3%D0%B0_%D0%A3%D0%BA%D1%80%D0%B0%D1%97%D0%BD%D0%B8" TargetMode="External"/><Relationship Id="rId67" Type="http://schemas.openxmlformats.org/officeDocument/2006/relationships/hyperlink" Target="http://uk.wikipedia.org/wiki/%D0%9A%D1%83%D1%82%D0%BE%D1%80%D0%B0_%D0%BC%D0%B0%D0%BB%D0%B0" TargetMode="External"/><Relationship Id="rId20" Type="http://schemas.openxmlformats.org/officeDocument/2006/relationships/hyperlink" Target="http://uk.wikipedia.org/wiki/%D0%A1%D0%B0%D0%BB%D0%B0%D0%BC%D0%B0%D0%BD%D0%B4%D1%80%D0%B0_%D0%BF%D0%BB%D1%8F%D0%BC%D0%B8%D1%81%D1%82%D0%B0" TargetMode="External"/><Relationship Id="rId41" Type="http://schemas.openxmlformats.org/officeDocument/2006/relationships/hyperlink" Target="http://uk.wikipedia.org/wiki/%D0%94%D1%80%D1%96%D0%B7%D0%B4_%D0%B3%D1%96%D1%80%D1%81%D1%8C%D0%BA%D0%B8%D0%B9" TargetMode="External"/><Relationship Id="rId54" Type="http://schemas.openxmlformats.org/officeDocument/2006/relationships/hyperlink" Target="http://uk.wikipedia.org/wiki/%D0%A0%D1%96%D1%87%D0%BA%D0%BE%D0%B2%D0%B0_%D0%B2%D0%B8%D0%B4%D1%80%D0%B0" TargetMode="External"/><Relationship Id="rId62" Type="http://schemas.openxmlformats.org/officeDocument/2006/relationships/hyperlink" Target="http://uk.wikipedia.org/wiki/%D0%9F%D1%96%D0%B4%D0%BE%D1%80%D0%BB%D0%B8%D0%BA_%D0%BC%D0%B0%D0%BB%D0%B8%D0%B9" TargetMode="External"/><Relationship Id="rId70" Type="http://schemas.openxmlformats.org/officeDocument/2006/relationships/hyperlink" Target="http://uk.wikipedia.org/wiki/%D0%91%D0%BE%D1%80%D1%81%D1%83%D0%BA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B%D1%83%D0%BD%D0%B0%D1%80%D1%96%D1%8F_%D0%BE%D0%B6%D0%B8%D0%B2%D0%B0%D1%8E%D1%87%D0%B0&amp;action=edit&amp;redlink=1" TargetMode="External"/><Relationship Id="rId13" Type="http://schemas.openxmlformats.org/officeDocument/2006/relationships/hyperlink" Target="http://uk.wikipedia.org/w/index.php?title=%D0%93%D1%80%D0%BE%D0%BF%D1%8F%D0%BD%D0%BA%D0%B0_%D0%B1%D0%B0%D0%B3%D0%B0%D1%82%D0%BE%D1%80%D0%BE%D0%B7%D0%B4%D1%96%D0%BB%D1%8C%D0%BD%D0%B0&amp;action=edit&amp;redlink=1" TargetMode="External"/><Relationship Id="rId18" Type="http://schemas.openxmlformats.org/officeDocument/2006/relationships/hyperlink" Target="http://uk.wikipedia.org/w/index.php?title=%D0%9A%D0%BE%D1%80%D0%BE%D0%BB%D0%B8%D1%86%D1%8F_%D0%BA%D1%80%D1%83%D0%B3%D0%BB%D0%BE%D0%BB%D0%B8%D1%81%D1%82%D0%B0&amp;action=edit&amp;redlink=1" TargetMode="External"/><Relationship Id="rId3" Type="http://schemas.openxmlformats.org/officeDocument/2006/relationships/hyperlink" Target="http://uk.wikipedia.org/wiki/%D0%A7%D0%B5%D1%80%D0%B2%D0%BE%D0%BD%D0%B0_%D0%BA%D0%BD%D0%B8%D0%B3%D0%B0_%D0%A3%D0%BA%D1%80%D0%B0%D1%97%D0%BD%D0%B8" TargetMode="External"/><Relationship Id="rId21" Type="http://schemas.openxmlformats.org/officeDocument/2006/relationships/hyperlink" Target="http://uk.wikipedia.org/w/index.php?title=%D0%92%D0%BE%D0%BB%D0%BE%D1%88%D0%BA%D0%B0_%D0%BA%D0%B0%D1%80%D0%BF%D0%B0%D1%82%D1%81%D1%8C%D0%BA%D0%B0&amp;action=edit&amp;redlink=1" TargetMode="External"/><Relationship Id="rId7" Type="http://schemas.openxmlformats.org/officeDocument/2006/relationships/hyperlink" Target="http://uk.wikipedia.org/w/index.php?title=%D0%AF%D0%B7%D0%B8%D1%87%D0%BE%D0%BA_%D0%B7%D0%B5%D0%BB%D0%B5%D0%BD%D0%B8%D0%B9&amp;action=edit&amp;redlink=1" TargetMode="External"/><Relationship Id="rId12" Type="http://schemas.openxmlformats.org/officeDocument/2006/relationships/hyperlink" Target="http://uk.wikipedia.org/wiki/%D0%92%D1%96%D0%B4%D0%BA%D0%B0%D1%81%D0%BD%D0%B8%D0%BA_%D0%B1%D0%B5%D0%B7%D1%81%D1%82%D0%B5%D0%B1%D0%BB%D0%BE%D0%B2%D0%B8%D0%B9" TargetMode="External"/><Relationship Id="rId17" Type="http://schemas.openxmlformats.org/officeDocument/2006/relationships/hyperlink" Target="http://uk.wikipedia.org/wiki/%D0%92%D0%BE%D0%B2%D1%87%D1%96_%D1%8F%D0%B3%D0%BE%D0%B4%D0%B8_%D0%B7%D0%B2%D0%B8%D1%87%D0%B0%D0%B9%D0%BD%D1%96" TargetMode="External"/><Relationship Id="rId2" Type="http://schemas.openxmlformats.org/officeDocument/2006/relationships/hyperlink" Target="http://uk.wikipedia.org/wiki/%D0%A1%D1%83%D0%B4%D0%B8%D0%BD%D0%BD%D1%96_%D1%80%D0%BE%D1%81%D0%BB%D0%B8%D0%BD%D0%B8" TargetMode="External"/><Relationship Id="rId16" Type="http://schemas.openxmlformats.org/officeDocument/2006/relationships/hyperlink" Target="http://uk.wikipedia.org/wiki/%D0%91%D0%B0%D1%80%D0%B0%D0%BD%D0%B5%D1%86%D1%8C_%D0%B7%D0%B2%D0%B8%D1%87%D0%B0%D0%B9%D0%BD%D0%B8%D0%B9" TargetMode="External"/><Relationship Id="rId20" Type="http://schemas.openxmlformats.org/officeDocument/2006/relationships/hyperlink" Target="http://uk.wikipedia.org/w/index.php?title=%D0%92%D0%BE%D0%BB%D0%BE%D1%88%D0%BA%D0%B0_%D0%BC%D0%B0%D1%80%D0%BC%D0%B0%D1%80%D0%BE%D1%81%D1%8C%D0%BA%D0%B0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7%D0%BE%D0%B7%D1%83%D0%BB%D0%B8%D0%BD%D1%96_%D1%81%D0%BB%D1%8C%D0%BE%D0%B7%D0%B8_%D1%8F%D0%B9%D1%86%D0%B5%D0%B2%D0%B8%D0%B4%D0%BD%D1%96" TargetMode="External"/><Relationship Id="rId11" Type="http://schemas.openxmlformats.org/officeDocument/2006/relationships/hyperlink" Target="http://uk.wikipedia.org/w/index.php?title=%D0%A1%D1%82%D0%B0%D1%80%D0%BE%D0%B4%D1%83%D0%B1_%D0%B0%D0%BB%D1%8C%D0%BF%D1%96%D0%B9%D1%81%D1%8C%D0%BA%D0%B8%D0%B9&amp;action=edit&amp;redlink=1" TargetMode="External"/><Relationship Id="rId5" Type="http://schemas.openxmlformats.org/officeDocument/2006/relationships/hyperlink" Target="http://uk.wikipedia.org/wiki/%D0%97%D0%BE%D0%B7%D1%83%D0%BB%D0%B8%D0%BD%D0%B5%D1%86%D1%8C_%D1%88%D0%BE%D0%BB%D0%BE%D0%BC%D0%BE%D0%BD%D0%BE%D1%81%D0%BD%D0%B8%D0%B9" TargetMode="External"/><Relationship Id="rId15" Type="http://schemas.openxmlformats.org/officeDocument/2006/relationships/hyperlink" Target="http://uk.wikipedia.org/w/index.php?title=%D0%91%D0%BB%D0%B5%D1%85%D0%BD%D1%83%D0%BC_%D0%BA%D0%BE%D0%BB%D0%BE%D1%81%D0%B8%D1%81%D1%82%D0%B8%D0%B9&amp;action=edit&amp;redlink=1" TargetMode="External"/><Relationship Id="rId23" Type="http://schemas.openxmlformats.org/officeDocument/2006/relationships/hyperlink" Target="http://uk.wikipedia.org/w/index.php?title=%D0%A4%D1%96%D0%B0%D0%BB%D0%BA%D0%B0_%D0%B2%D1%96%D0%B4%D1%85%D0%B8%D0%BB%D0%B5%D0%BD%D0%B0&amp;action=edit&amp;redlink=1" TargetMode="External"/><Relationship Id="rId10" Type="http://schemas.openxmlformats.org/officeDocument/2006/relationships/hyperlink" Target="http://uk.wikipedia.org/w/index.php?title=%D0%94%D0%B7%D0%B2%D0%BE%D0%BD%D0%B8%D0%BA%D0%B8_%D0%BF%D0%B8%D0%BB%D1%8C%D1%87%D0%B0%D1%81%D1%82%D1%96&amp;action=edit&amp;redlink=1" TargetMode="External"/><Relationship Id="rId19" Type="http://schemas.openxmlformats.org/officeDocument/2006/relationships/hyperlink" Target="http://uk.wikipedia.org/w/index.php?title=%D0%A2%D0%BE%D1%86%D1%96%D1%8F_%D0%BA%D0%B0%D1%80%D0%BF%D0%B0%D1%82%D1%81%D1%8C%D0%BA%D0%B0&amp;action=edit&amp;redlink=1" TargetMode="External"/><Relationship Id="rId4" Type="http://schemas.openxmlformats.org/officeDocument/2006/relationships/hyperlink" Target="http://uk.wikipedia.org/wiki/%D0%97%D0%BE%D0%B7%D1%83%D0%BB%D0%B8%D0%BD%D0%B5%D1%86%D1%8C_%D1%87%D0%BE%D0%BB%D0%BE%D0%B2%D1%96%D1%87%D0%B8%D0%B9" TargetMode="External"/><Relationship Id="rId9" Type="http://schemas.openxmlformats.org/officeDocument/2006/relationships/hyperlink" Target="http://uk.wikipedia.org/wiki/%D0%90%D0%BA%D0%BE%D0%BD%D1%96%D1%82_%D1%81%D1%82%D1%80%D0%BE%D0%BA%D0%B0%D1%82%D0%B8%D0%B9" TargetMode="External"/><Relationship Id="rId14" Type="http://schemas.openxmlformats.org/officeDocument/2006/relationships/hyperlink" Target="http://uk.wikipedia.org/w/index.php?title=%D0%A1%D1%82%D1%80%D0%B0%D1%83%D1%81%D0%BE%D0%B2%D0%B5_%D0%BF%D0%B5%D1%80%D0%BE_%D0%B7%D0%B2%D0%B8%D1%87%D0%B0%D0%B9%D0%BD%D0%B5&amp;action=edit&amp;redlink=1" TargetMode="External"/><Relationship Id="rId22" Type="http://schemas.openxmlformats.org/officeDocument/2006/relationships/hyperlink" Target="http://uk.wikipedia.org/w/index.php?title=%D0%93%D0%B2%D0%BE%D0%B7%D0%B4%D0%B8%D0%BA%D0%B0_%D0%BA%D0%B0%D1%80%D0%BF%D0%B0%D1%82%D1%81%D1%8C%D0%BA%D0%B0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029723">
            <a:off x="-1032933" y="753533"/>
            <a:ext cx="7766936" cy="1646302"/>
          </a:xfrm>
        </p:spPr>
        <p:txBody>
          <a:bodyPr/>
          <a:lstStyle/>
          <a:p>
            <a:r>
              <a:rPr lang="uk-UA" sz="6000" dirty="0">
                <a:latin typeface="Monotype Corsiva" panose="03010101010201010101" pitchFamily="66" charset="0"/>
              </a:rPr>
              <a:t>Ґорґани (заповідник)</a:t>
            </a:r>
            <a:br>
              <a:rPr lang="uk-UA" sz="6000" dirty="0">
                <a:latin typeface="Monotype Corsiva" panose="03010101010201010101" pitchFamily="66" charset="0"/>
              </a:rPr>
            </a:br>
            <a:endParaRPr lang="uk-UA" sz="6000" dirty="0">
              <a:latin typeface="Monotype Corsiva" panose="03010101010201010101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100" y="1263649"/>
            <a:ext cx="5410200" cy="406537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144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734" y="306389"/>
            <a:ext cx="6472766" cy="4202111"/>
          </a:xfrm>
        </p:spPr>
        <p:txBody>
          <a:bodyPr/>
          <a:lstStyle/>
          <a:p>
            <a:r>
              <a:rPr lang="uk-UA" b="1" dirty="0"/>
              <a:t>«</a:t>
            </a:r>
            <a:r>
              <a:rPr lang="uk-UA" b="1" dirty="0" err="1"/>
              <a:t>Ґорґа́ни</a:t>
            </a:r>
            <a:r>
              <a:rPr lang="uk-UA" b="1" dirty="0"/>
              <a:t>»</a:t>
            </a:r>
            <a:r>
              <a:rPr lang="uk-UA" dirty="0"/>
              <a:t> — </a:t>
            </a:r>
            <a:r>
              <a:rPr lang="uk-UA" dirty="0">
                <a:hlinkClick r:id="rId2" tooltip="Природний заповідник"/>
              </a:rPr>
              <a:t>природний заповідник</a:t>
            </a:r>
            <a:r>
              <a:rPr lang="uk-UA" dirty="0"/>
              <a:t> в </a:t>
            </a:r>
            <a:r>
              <a:rPr lang="uk-UA" dirty="0">
                <a:hlinkClick r:id="rId3" tooltip="Українські Карпати"/>
              </a:rPr>
              <a:t>Українських Карпатах</a:t>
            </a:r>
            <a:r>
              <a:rPr lang="uk-UA" dirty="0"/>
              <a:t>. Розташований в південно-західній частині </a:t>
            </a:r>
            <a:r>
              <a:rPr lang="uk-UA" dirty="0">
                <a:hlinkClick r:id="rId4" tooltip="Івано-Франківська область"/>
              </a:rPr>
              <a:t>Івано-Франківської області</a:t>
            </a:r>
            <a:r>
              <a:rPr lang="uk-UA" dirty="0"/>
              <a:t> у районі </a:t>
            </a:r>
            <a:r>
              <a:rPr lang="uk-UA" dirty="0" err="1">
                <a:hlinkClick r:id="rId5" tooltip="Довбушанка"/>
              </a:rPr>
              <a:t>Довбушанських</a:t>
            </a:r>
            <a:r>
              <a:rPr lang="uk-UA" dirty="0"/>
              <a:t> </a:t>
            </a:r>
            <a:r>
              <a:rPr lang="uk-UA" dirty="0" err="1">
                <a:hlinkClick r:id="rId6" tooltip="Горгани"/>
              </a:rPr>
              <a:t>Ґорґан</a:t>
            </a:r>
            <a:r>
              <a:rPr lang="uk-UA" dirty="0"/>
              <a:t>. Заснований </a:t>
            </a:r>
            <a:r>
              <a:rPr lang="uk-UA" dirty="0">
                <a:hlinkClick r:id="rId7" tooltip="1996"/>
              </a:rPr>
              <a:t>1996</a:t>
            </a:r>
            <a:r>
              <a:rPr lang="uk-UA" dirty="0"/>
              <a:t> року. Створений для збереження </a:t>
            </a:r>
            <a:r>
              <a:rPr lang="uk-UA" dirty="0">
                <a:hlinkClick r:id="rId8" tooltip="Релікт"/>
              </a:rPr>
              <a:t>реліктової</a:t>
            </a:r>
            <a:r>
              <a:rPr lang="uk-UA" dirty="0"/>
              <a:t> </a:t>
            </a:r>
            <a:r>
              <a:rPr lang="uk-UA" dirty="0">
                <a:hlinkClick r:id="rId9" tooltip="Сосна кедрова європейська"/>
              </a:rPr>
              <a:t>сосни кедрової європейської</a:t>
            </a:r>
            <a:r>
              <a:rPr lang="uk-UA" dirty="0"/>
              <a:t> (</a:t>
            </a:r>
            <a:r>
              <a:rPr lang="en-US" i="1" dirty="0" err="1"/>
              <a:t>Pinus</a:t>
            </a:r>
            <a:r>
              <a:rPr lang="en-US" i="1" dirty="0"/>
              <a:t> </a:t>
            </a:r>
            <a:r>
              <a:rPr lang="en-US" i="1" dirty="0" err="1"/>
              <a:t>cembra</a:t>
            </a:r>
            <a:r>
              <a:rPr lang="en-US" dirty="0"/>
              <a:t>). </a:t>
            </a:r>
            <a:r>
              <a:rPr lang="uk-UA" dirty="0"/>
              <a:t>Територія заповідника має типові для району </a:t>
            </a:r>
            <a:r>
              <a:rPr lang="uk-UA" dirty="0" err="1"/>
              <a:t>Ґорґан</a:t>
            </a:r>
            <a:r>
              <a:rPr lang="uk-UA" dirty="0"/>
              <a:t> </a:t>
            </a:r>
            <a:r>
              <a:rPr lang="uk-UA" dirty="0">
                <a:hlinkClick r:id="rId10" tooltip="Геоморфологія"/>
              </a:rPr>
              <a:t>геоморфологічну</a:t>
            </a:r>
            <a:r>
              <a:rPr lang="uk-UA" dirty="0"/>
              <a:t> будову, структуру </a:t>
            </a:r>
            <a:r>
              <a:rPr lang="uk-UA" dirty="0">
                <a:hlinkClick r:id="rId11" tooltip="Рослинність"/>
              </a:rPr>
              <a:t>рослинного покриву</a:t>
            </a:r>
            <a:r>
              <a:rPr lang="uk-UA" dirty="0"/>
              <a:t> і </a:t>
            </a:r>
            <a:r>
              <a:rPr lang="uk-UA" dirty="0">
                <a:hlinkClick r:id="rId12" tooltip="Фауна"/>
              </a:rPr>
              <a:t>тваринного світу</a:t>
            </a:r>
            <a:r>
              <a:rPr lang="uk-UA" dirty="0"/>
              <a:t>, тому заповідник становить велику цінність для збереження, відтворення і вивчення </a:t>
            </a:r>
            <a:r>
              <a:rPr lang="uk-UA" dirty="0" err="1">
                <a:hlinkClick r:id="rId13" tooltip="Біорізноманіття"/>
              </a:rPr>
              <a:t>біорізноманіття</a:t>
            </a:r>
            <a:r>
              <a:rPr lang="uk-UA" dirty="0"/>
              <a:t> району та Українських Карпат загалом. У 2005 році йому було надано статус «державний заповідник 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212" y="3546475"/>
            <a:ext cx="3709988" cy="277891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39899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334" y="342900"/>
            <a:ext cx="1951566" cy="698500"/>
          </a:xfrm>
        </p:spPr>
        <p:txBody>
          <a:bodyPr/>
          <a:lstStyle/>
          <a:p>
            <a:r>
              <a:rPr lang="uk-UA" dirty="0" smtClean="0">
                <a:latin typeface="Monotype Corsiva" panose="03010101010201010101" pitchFamily="66" charset="0"/>
              </a:rPr>
              <a:t>Історія</a:t>
            </a:r>
            <a:endParaRPr lang="uk-UA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534" y="1041400"/>
            <a:ext cx="8596668" cy="3880773"/>
          </a:xfrm>
        </p:spPr>
        <p:txBody>
          <a:bodyPr/>
          <a:lstStyle/>
          <a:p>
            <a:r>
              <a:rPr lang="uk-UA" dirty="0"/>
              <a:t>У </a:t>
            </a:r>
            <a:r>
              <a:rPr lang="uk-UA" dirty="0">
                <a:hlinkClick r:id="rId2" tooltip="1940"/>
              </a:rPr>
              <a:t>1940</a:t>
            </a:r>
            <a:r>
              <a:rPr lang="uk-UA" dirty="0"/>
              <a:t> році Рада Народних Комісарів УРСР хотіла організувати заповідник у Ґорґанах, площею 50 тис. га, однак цьому перешкодила </a:t>
            </a:r>
            <a:r>
              <a:rPr lang="uk-UA" dirty="0">
                <a:hlinkClick r:id="rId3" tooltip="Друга світова війна"/>
              </a:rPr>
              <a:t>Друга світова війна</a:t>
            </a:r>
            <a:r>
              <a:rPr lang="uk-UA" dirty="0"/>
              <a:t>. А в 50-70-х роках на території </a:t>
            </a:r>
            <a:r>
              <a:rPr lang="uk-UA" dirty="0" err="1">
                <a:hlinkClick r:id="rId4" tooltip="Надвірна"/>
              </a:rPr>
              <a:t>Надвірнянського</a:t>
            </a:r>
            <a:r>
              <a:rPr lang="uk-UA" dirty="0"/>
              <a:t> лісокомбінату було створено декілька заказників (наприклад </a:t>
            </a:r>
            <a:r>
              <a:rPr lang="uk-UA" dirty="0">
                <a:hlinkClick r:id="rId5" tooltip="Садки (заказник)"/>
              </a:rPr>
              <a:t>заказник Садки</a:t>
            </a:r>
            <a:r>
              <a:rPr lang="uk-UA" dirty="0"/>
              <a:t>) і пам'яток природи, завдяки чому в районі </a:t>
            </a:r>
            <a:r>
              <a:rPr lang="uk-UA" dirty="0" err="1"/>
              <a:t>Довбушанських</a:t>
            </a:r>
            <a:r>
              <a:rPr lang="uk-UA" dirty="0"/>
              <a:t> </a:t>
            </a:r>
            <a:r>
              <a:rPr lang="uk-UA" dirty="0" err="1"/>
              <a:t>Ґорґан</a:t>
            </a:r>
            <a:r>
              <a:rPr lang="uk-UA" dirty="0"/>
              <a:t> </a:t>
            </a:r>
            <a:r>
              <a:rPr lang="uk-UA" dirty="0" err="1"/>
              <a:t>збереглося</a:t>
            </a:r>
            <a:r>
              <a:rPr lang="uk-UA" dirty="0"/>
              <a:t> багато унікальних природних комплексів. У </a:t>
            </a:r>
            <a:r>
              <a:rPr lang="uk-UA" dirty="0">
                <a:hlinkClick r:id="rId6" tooltip="1974"/>
              </a:rPr>
              <a:t>1974</a:t>
            </a:r>
            <a:r>
              <a:rPr lang="uk-UA" dirty="0"/>
              <a:t> році тут було організовано </a:t>
            </a:r>
            <a:r>
              <a:rPr lang="uk-UA" dirty="0" err="1"/>
              <a:t>Ґорґанське</a:t>
            </a:r>
            <a:r>
              <a:rPr lang="uk-UA" dirty="0"/>
              <a:t> заповідне лісництво. Тоді на місці цього лісництва хотіли створити заповідник. Але лише 12 вересня 1996 року згідно з Указом Президента України було організовано природний заповідник «Ґорґани». Територія заповідника становить 5344 </a:t>
            </a:r>
            <a:r>
              <a:rPr lang="uk-UA" dirty="0">
                <a:hlinkClick r:id="rId7" tooltip="Га"/>
              </a:rPr>
              <a:t>га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42792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88950"/>
            <a:ext cx="8280400" cy="5524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8566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634" y="508000"/>
            <a:ext cx="8596668" cy="1320800"/>
          </a:xfrm>
        </p:spPr>
        <p:txBody>
          <a:bodyPr/>
          <a:lstStyle/>
          <a:p>
            <a:r>
              <a:rPr lang="uk-UA" dirty="0" smtClean="0">
                <a:latin typeface="Monotype Corsiva" panose="03010101010201010101" pitchFamily="66" charset="0"/>
              </a:rPr>
              <a:t>Розташування та природні умови</a:t>
            </a:r>
            <a:endParaRPr lang="uk-UA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634" y="1995489"/>
            <a:ext cx="8596668" cy="3880773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Природний заповідник «Ґорґани» розташований в південно-західній частині Івано-Франківської області у районі </a:t>
            </a:r>
            <a:r>
              <a:rPr lang="uk-UA" dirty="0" err="1"/>
              <a:t>Довбушанських</a:t>
            </a:r>
            <a:r>
              <a:rPr lang="uk-UA" dirty="0"/>
              <a:t> </a:t>
            </a:r>
            <a:r>
              <a:rPr lang="uk-UA" dirty="0" err="1"/>
              <a:t>Ґорґан</a:t>
            </a:r>
            <a:r>
              <a:rPr lang="uk-UA" dirty="0"/>
              <a:t> — </a:t>
            </a:r>
            <a:r>
              <a:rPr lang="uk-UA" dirty="0" err="1"/>
              <a:t>найнедоступнішої</a:t>
            </a:r>
            <a:r>
              <a:rPr lang="uk-UA" dirty="0"/>
              <a:t> високогірної кам'янистої частини Українських Карпат. </a:t>
            </a:r>
            <a:r>
              <a:rPr lang="uk-UA" dirty="0" err="1"/>
              <a:t>Довбушанський</a:t>
            </a:r>
            <a:r>
              <a:rPr lang="uk-UA" dirty="0"/>
              <a:t> масив — один із трьох основних масивів </a:t>
            </a:r>
            <a:r>
              <a:rPr lang="uk-UA" dirty="0" err="1"/>
              <a:t>Ґорґан</a:t>
            </a:r>
            <a:r>
              <a:rPr lang="uk-UA" dirty="0"/>
              <a:t>. Його вершини та верхні частини схилів вкриті кам'янистими розсипами. Для </a:t>
            </a:r>
            <a:r>
              <a:rPr lang="uk-UA" dirty="0" err="1"/>
              <a:t>Довбушанського</a:t>
            </a:r>
            <a:r>
              <a:rPr lang="uk-UA" dirty="0"/>
              <a:t> масиву характерні видовжені хребти з гострими вершинами і стрімко спадаючими північно-східними та більш пологими південно-західними схилами. Найвищі вершини — </a:t>
            </a:r>
            <a:r>
              <a:rPr lang="uk-UA" dirty="0">
                <a:hlinkClick r:id="rId2" tooltip="Довбушанка (гора)"/>
              </a:rPr>
              <a:t>Довбушанка</a:t>
            </a:r>
            <a:r>
              <a:rPr lang="uk-UA" dirty="0"/>
              <a:t> (1754) та </a:t>
            </a:r>
            <a:r>
              <a:rPr lang="uk-UA" dirty="0" err="1">
                <a:hlinkClick r:id="rId3" tooltip="Ведмежик"/>
              </a:rPr>
              <a:t>Ведмежик</a:t>
            </a:r>
            <a:r>
              <a:rPr lang="uk-UA" dirty="0"/>
              <a:t> (1736).</a:t>
            </a:r>
          </a:p>
          <a:p>
            <a:r>
              <a:rPr lang="uk-UA" dirty="0"/>
              <a:t>Тут беруть свій початок такі гірські потоки: </a:t>
            </a:r>
            <a:r>
              <a:rPr lang="uk-UA" dirty="0" err="1"/>
              <a:t>Черник</a:t>
            </a:r>
            <a:r>
              <a:rPr lang="uk-UA" dirty="0"/>
              <a:t>, </a:t>
            </a:r>
            <a:r>
              <a:rPr lang="uk-UA" dirty="0" err="1"/>
              <a:t>Сітний</a:t>
            </a:r>
            <a:r>
              <a:rPr lang="uk-UA" dirty="0"/>
              <a:t>, </a:t>
            </a:r>
            <a:r>
              <a:rPr lang="uk-UA" dirty="0" err="1"/>
              <a:t>Джурджинець</a:t>
            </a:r>
            <a:r>
              <a:rPr lang="uk-UA" dirty="0"/>
              <a:t>, Зубрівка, </a:t>
            </a:r>
            <a:r>
              <a:rPr lang="uk-UA" dirty="0" err="1"/>
              <a:t>Пікун</a:t>
            </a:r>
            <a:r>
              <a:rPr lang="uk-UA" dirty="0"/>
              <a:t>, які є притоками р. </a:t>
            </a:r>
            <a:r>
              <a:rPr lang="uk-UA" dirty="0">
                <a:hlinkClick r:id="rId4" tooltip="Бистриця Надвірнянська"/>
              </a:rPr>
              <a:t>Бистриці </a:t>
            </a:r>
            <a:r>
              <a:rPr lang="uk-UA" dirty="0" err="1">
                <a:hlinkClick r:id="rId4" tooltip="Бистриця Надвірнянська"/>
              </a:rPr>
              <a:t>Надвірнянської</a:t>
            </a:r>
            <a:r>
              <a:rPr lang="uk-UA" dirty="0"/>
              <a:t>.</a:t>
            </a:r>
          </a:p>
          <a:p>
            <a:r>
              <a:rPr lang="uk-UA" dirty="0"/>
              <a:t>Середньорічна </a:t>
            </a:r>
            <a:r>
              <a:rPr lang="uk-UA" dirty="0">
                <a:hlinkClick r:id="rId5" tooltip="Температура"/>
              </a:rPr>
              <a:t>температура</a:t>
            </a:r>
            <a:r>
              <a:rPr lang="uk-UA" dirty="0"/>
              <a:t> від +5 до 0 °</a:t>
            </a:r>
            <a:r>
              <a:rPr lang="en-US" dirty="0"/>
              <a:t>C. </a:t>
            </a:r>
            <a:r>
              <a:rPr lang="uk-UA" dirty="0"/>
              <a:t>Річна кількість </a:t>
            </a:r>
            <a:r>
              <a:rPr lang="uk-UA" dirty="0">
                <a:hlinkClick r:id="rId6" tooltip="Опади"/>
              </a:rPr>
              <a:t>опадів</a:t>
            </a:r>
            <a:r>
              <a:rPr lang="uk-UA" dirty="0"/>
              <a:t> становить від 900 до 1400 мм. </a:t>
            </a:r>
            <a:r>
              <a:rPr lang="uk-UA" dirty="0">
                <a:hlinkClick r:id="rId7" tooltip="Сніг"/>
              </a:rPr>
              <a:t>Сніговий</a:t>
            </a:r>
            <a:r>
              <a:rPr lang="uk-UA" dirty="0"/>
              <a:t> покрив стійкий із середньою потужністю 40 см.</a:t>
            </a:r>
          </a:p>
          <a:p>
            <a:r>
              <a:rPr lang="uk-UA" dirty="0">
                <a:hlinkClick r:id="rId8" tooltip="Ґрунт"/>
              </a:rPr>
              <a:t>Ґрунтовий</a:t>
            </a:r>
            <a:r>
              <a:rPr lang="uk-UA" dirty="0"/>
              <a:t> покрив складається переважно з лісових буроземних, дерново-буроземних та </a:t>
            </a:r>
            <a:r>
              <a:rPr lang="uk-UA" dirty="0" err="1"/>
              <a:t>гірсько</a:t>
            </a:r>
            <a:r>
              <a:rPr lang="uk-UA" dirty="0"/>
              <a:t>-лучних буроземів.</a:t>
            </a:r>
          </a:p>
          <a:p>
            <a:r>
              <a:rPr lang="uk-UA" dirty="0"/>
              <a:t>Своєрідність і різноманітність фізико-географічних умов сприяли формуванню багатого видового складу </a:t>
            </a:r>
            <a:r>
              <a:rPr lang="uk-UA" dirty="0">
                <a:hlinkClick r:id="rId9" tooltip="Рослини"/>
              </a:rPr>
              <a:t>рослин</a:t>
            </a:r>
            <a:r>
              <a:rPr lang="uk-UA" dirty="0"/>
              <a:t>, серед яких значна частина рідкісних, </a:t>
            </a:r>
            <a:r>
              <a:rPr lang="uk-UA" dirty="0">
                <a:hlinkClick r:id="rId10" tooltip="Релікт"/>
              </a:rPr>
              <a:t>реліктових</a:t>
            </a:r>
            <a:r>
              <a:rPr lang="uk-UA" dirty="0"/>
              <a:t> та </a:t>
            </a:r>
            <a:r>
              <a:rPr lang="uk-UA" dirty="0">
                <a:hlinkClick r:id="rId11" tooltip="Ендемік"/>
              </a:rPr>
              <a:t>ендемічних</a:t>
            </a:r>
            <a:r>
              <a:rPr lang="uk-UA" dirty="0"/>
              <a:t> </a:t>
            </a:r>
            <a:r>
              <a:rPr lang="uk-UA" dirty="0">
                <a:hlinkClick r:id="rId12" tooltip="Вид"/>
              </a:rPr>
              <a:t>видів</a:t>
            </a:r>
            <a:r>
              <a:rPr lang="uk-UA" dirty="0"/>
              <a:t>. </a:t>
            </a:r>
            <a:r>
              <a:rPr lang="uk-UA" dirty="0">
                <a:hlinkClick r:id="rId13" tooltip="Ліс"/>
              </a:rPr>
              <a:t>Ліси</a:t>
            </a:r>
            <a:r>
              <a:rPr lang="uk-UA" dirty="0"/>
              <a:t> займають 84% площі. Вони утворюють гірський лісовий пояс </a:t>
            </a:r>
            <a:r>
              <a:rPr lang="uk-UA" dirty="0" err="1"/>
              <a:t>буково</a:t>
            </a:r>
            <a:r>
              <a:rPr lang="uk-UA" dirty="0"/>
              <a:t> — ялицево — смерекових (27%), </a:t>
            </a:r>
            <a:r>
              <a:rPr lang="uk-UA" dirty="0" err="1"/>
              <a:t>смереково</a:t>
            </a:r>
            <a:r>
              <a:rPr lang="uk-UA" dirty="0"/>
              <a:t>-ялицево-букових (3,3%) та чистих смерекових (44,5%) лісів. Найбільшу цінність з них становлять ялицеві та смерекові ліси.</a:t>
            </a:r>
          </a:p>
        </p:txBody>
      </p:sp>
    </p:spTree>
    <p:extLst>
      <p:ext uri="{BB962C8B-B14F-4D97-AF65-F5344CB8AC3E}">
        <p14:creationId xmlns:p14="http://schemas.microsoft.com/office/powerpoint/2010/main" val="7107400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471487"/>
            <a:ext cx="7099300" cy="52683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664447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834" y="393700"/>
            <a:ext cx="2319866" cy="660400"/>
          </a:xfrm>
        </p:spPr>
        <p:txBody>
          <a:bodyPr/>
          <a:lstStyle/>
          <a:p>
            <a:r>
              <a:rPr lang="uk-UA" dirty="0" smtClean="0">
                <a:latin typeface="Monotype Corsiva" panose="03010101010201010101" pitchFamily="66" charset="0"/>
              </a:rPr>
              <a:t>Фауна</a:t>
            </a:r>
            <a:endParaRPr lang="uk-UA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834" y="1208089"/>
            <a:ext cx="8593666" cy="5535611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У заповіднику живуть представники понад 1000 </a:t>
            </a:r>
            <a:r>
              <a:rPr lang="uk-UA" dirty="0">
                <a:hlinkClick r:id="rId2" tooltip="Вид (біологія)"/>
              </a:rPr>
              <a:t>видів</a:t>
            </a:r>
            <a:r>
              <a:rPr lang="uk-UA" dirty="0"/>
              <a:t> </a:t>
            </a:r>
            <a:r>
              <a:rPr lang="uk-UA" dirty="0">
                <a:hlinkClick r:id="rId3" tooltip="Безхребетні"/>
              </a:rPr>
              <a:t>безхребетних</a:t>
            </a:r>
            <a:r>
              <a:rPr lang="uk-UA" dirty="0"/>
              <a:t> </a:t>
            </a:r>
            <a:r>
              <a:rPr lang="uk-UA" dirty="0">
                <a:hlinkClick r:id="rId4" tooltip="Тварини"/>
              </a:rPr>
              <a:t>тварин</a:t>
            </a:r>
            <a:r>
              <a:rPr lang="uk-UA" dirty="0"/>
              <a:t>. Серед них найчисленнішою групою є </a:t>
            </a:r>
            <a:r>
              <a:rPr lang="uk-UA" dirty="0">
                <a:hlinkClick r:id="rId5" tooltip="Комахи"/>
              </a:rPr>
              <a:t>комахи</a:t>
            </a:r>
            <a:r>
              <a:rPr lang="uk-UA" dirty="0"/>
              <a:t>. У </a:t>
            </a:r>
            <a:r>
              <a:rPr lang="uk-UA" dirty="0">
                <a:hlinkClick r:id="rId6" tooltip="Фауна"/>
              </a:rPr>
              <a:t>фауні</a:t>
            </a:r>
            <a:r>
              <a:rPr lang="uk-UA" dirty="0"/>
              <a:t> </a:t>
            </a:r>
            <a:r>
              <a:rPr lang="uk-UA" dirty="0" err="1">
                <a:hlinkClick r:id="rId7" tooltip="Хребетні"/>
              </a:rPr>
              <a:t>хребетних</a:t>
            </a:r>
            <a:r>
              <a:rPr lang="uk-UA" dirty="0" err="1"/>
              <a:t>тварин</a:t>
            </a:r>
            <a:r>
              <a:rPr lang="uk-UA" dirty="0"/>
              <a:t> заповідника налічується 149 </a:t>
            </a:r>
            <a:r>
              <a:rPr lang="uk-UA" dirty="0">
                <a:hlinkClick r:id="rId8" tooltip="Вид"/>
              </a:rPr>
              <a:t>видів</a:t>
            </a:r>
            <a:r>
              <a:rPr lang="uk-UA" dirty="0"/>
              <a:t>, які належать до 6 класів. </a:t>
            </a:r>
            <a:r>
              <a:rPr lang="uk-UA" dirty="0">
                <a:hlinkClick r:id="rId9" tooltip="Іхтіофауна"/>
              </a:rPr>
              <a:t>Іхтіофауна</a:t>
            </a:r>
            <a:r>
              <a:rPr lang="uk-UA" dirty="0"/>
              <a:t> представлена 10 видами </a:t>
            </a:r>
            <a:r>
              <a:rPr lang="uk-UA" dirty="0">
                <a:hlinkClick r:id="rId10" tooltip="Риби"/>
              </a:rPr>
              <a:t>риб</a:t>
            </a:r>
            <a:r>
              <a:rPr lang="uk-UA" dirty="0"/>
              <a:t>. Домінуючим видом у річках </a:t>
            </a:r>
            <a:r>
              <a:rPr lang="uk-UA" dirty="0" err="1"/>
              <a:t>є</a:t>
            </a:r>
            <a:r>
              <a:rPr lang="uk-UA" dirty="0" err="1">
                <a:hlinkClick r:id="rId11" tooltip="Форель струмкова"/>
              </a:rPr>
              <a:t>форель</a:t>
            </a:r>
            <a:r>
              <a:rPr lang="uk-UA" dirty="0">
                <a:hlinkClick r:id="rId11" tooltip="Форель струмкова"/>
              </a:rPr>
              <a:t> струмкова</a:t>
            </a:r>
            <a:r>
              <a:rPr lang="uk-UA" dirty="0"/>
              <a:t>. З </a:t>
            </a:r>
            <a:r>
              <a:rPr lang="uk-UA" dirty="0">
                <a:hlinkClick r:id="rId12" tooltip="Круглороті"/>
              </a:rPr>
              <a:t>круглоротих</a:t>
            </a:r>
            <a:r>
              <a:rPr lang="uk-UA" dirty="0"/>
              <a:t> водиться лише </a:t>
            </a:r>
            <a:r>
              <a:rPr lang="uk-UA" dirty="0">
                <a:hlinkClick r:id="rId13" tooltip="Мінога угорська"/>
              </a:rPr>
              <a:t>мінога угорська</a:t>
            </a:r>
            <a:r>
              <a:rPr lang="uk-UA" dirty="0"/>
              <a:t>, яка зрідка трапляється в р. Бистриці </a:t>
            </a:r>
            <a:r>
              <a:rPr lang="uk-UA" dirty="0" err="1"/>
              <a:t>Надвірнянській</a:t>
            </a:r>
            <a:r>
              <a:rPr lang="uk-UA" dirty="0"/>
              <a:t> та її притоках. </a:t>
            </a:r>
            <a:r>
              <a:rPr lang="uk-UA" dirty="0" err="1"/>
              <a:t>Серед</a:t>
            </a:r>
            <a:r>
              <a:rPr lang="uk-UA" dirty="0" err="1">
                <a:hlinkClick r:id="rId14" tooltip="Земноводні"/>
              </a:rPr>
              <a:t>земноводних</a:t>
            </a:r>
            <a:r>
              <a:rPr lang="uk-UA" dirty="0"/>
              <a:t> найчисленнішою є </a:t>
            </a:r>
            <a:r>
              <a:rPr lang="uk-UA" dirty="0">
                <a:hlinkClick r:id="rId15" tooltip="Жаба трав'яна"/>
              </a:rPr>
              <a:t>жаба трав'яна</a:t>
            </a:r>
            <a:r>
              <a:rPr lang="uk-UA" dirty="0"/>
              <a:t>. Вона зустрічається по всій території. В калюжах та заплавах потоків живуть </a:t>
            </a:r>
            <a:r>
              <a:rPr lang="uk-UA" dirty="0">
                <a:hlinkClick r:id="rId16" tooltip="Великий тритон"/>
              </a:rPr>
              <a:t>тритони</a:t>
            </a:r>
            <a:r>
              <a:rPr lang="uk-UA" dirty="0"/>
              <a:t> </a:t>
            </a:r>
            <a:r>
              <a:rPr lang="uk-UA" dirty="0" err="1">
                <a:hlinkClick r:id="rId17" tooltip="Тритон альпійський"/>
              </a:rPr>
              <a:t>альпійський</a:t>
            </a:r>
            <a:r>
              <a:rPr lang="uk-UA" dirty="0" err="1"/>
              <a:t>і</a:t>
            </a:r>
            <a:r>
              <a:rPr lang="uk-UA" dirty="0"/>
              <a:t> </a:t>
            </a:r>
            <a:r>
              <a:rPr lang="uk-UA" dirty="0">
                <a:hlinkClick r:id="rId18" tooltip="Тритон карпатський"/>
              </a:rPr>
              <a:t>карпатський</a:t>
            </a:r>
            <a:r>
              <a:rPr lang="uk-UA" dirty="0"/>
              <a:t>, </a:t>
            </a:r>
            <a:r>
              <a:rPr lang="uk-UA" dirty="0" err="1">
                <a:hlinkClick r:id="rId19" tooltip="Кумка жовточерева"/>
              </a:rPr>
              <a:t>кумка</a:t>
            </a:r>
            <a:r>
              <a:rPr lang="uk-UA" dirty="0">
                <a:hlinkClick r:id="rId19" tooltip="Кумка жовточерева"/>
              </a:rPr>
              <a:t> жовтобрюшка</a:t>
            </a:r>
            <a:r>
              <a:rPr lang="uk-UA" dirty="0"/>
              <a:t>. У нижній та середній частинах лісового поясу зрідка зустрічається </a:t>
            </a:r>
            <a:r>
              <a:rPr lang="uk-UA" dirty="0">
                <a:hlinkClick r:id="rId20" tooltip="Саламандра плямиста"/>
              </a:rPr>
              <a:t>саламандра плямиста</a:t>
            </a:r>
            <a:r>
              <a:rPr lang="uk-UA" dirty="0"/>
              <a:t>. Всього на заповідній території </a:t>
            </a:r>
            <a:r>
              <a:rPr lang="uk-UA" dirty="0" err="1"/>
              <a:t>відмічено</a:t>
            </a:r>
            <a:r>
              <a:rPr lang="uk-UA" dirty="0"/>
              <a:t> 8 видів </a:t>
            </a:r>
            <a:r>
              <a:rPr lang="uk-UA" dirty="0">
                <a:hlinkClick r:id="rId14" tooltip="Земноводні"/>
              </a:rPr>
              <a:t>земноводних</a:t>
            </a:r>
            <a:r>
              <a:rPr lang="uk-UA" dirty="0"/>
              <a:t>.</a:t>
            </a:r>
          </a:p>
          <a:p>
            <a:r>
              <a:rPr lang="uk-UA" dirty="0" err="1">
                <a:hlinkClick r:id="rId21" tooltip="Плазуни"/>
              </a:rPr>
              <a:t>Герпетофауна</a:t>
            </a:r>
            <a:r>
              <a:rPr lang="uk-UA" dirty="0"/>
              <a:t> заповідника бідна — всього 5 видів: </a:t>
            </a:r>
            <a:r>
              <a:rPr lang="uk-UA" dirty="0">
                <a:hlinkClick r:id="rId22" tooltip="Безнога ящірка веретільниця (ще не написана)"/>
              </a:rPr>
              <a:t>безнога ящірка веретільниця</a:t>
            </a:r>
            <a:r>
              <a:rPr lang="uk-UA" dirty="0"/>
              <a:t>, </a:t>
            </a:r>
            <a:r>
              <a:rPr lang="uk-UA" dirty="0">
                <a:hlinkClick r:id="rId23" tooltip="Вуж звичайний"/>
              </a:rPr>
              <a:t>вуж звичайний</a:t>
            </a:r>
            <a:r>
              <a:rPr lang="uk-UA" dirty="0"/>
              <a:t>, </a:t>
            </a:r>
            <a:r>
              <a:rPr lang="uk-UA" dirty="0">
                <a:hlinkClick r:id="rId24" tooltip="Гадюка звичайна"/>
              </a:rPr>
              <a:t>гадюка звичайна</a:t>
            </a:r>
            <a:r>
              <a:rPr lang="uk-UA" dirty="0"/>
              <a:t>, ящірки </a:t>
            </a:r>
            <a:r>
              <a:rPr lang="uk-UA" dirty="0">
                <a:hlinkClick r:id="rId25" tooltip="Ящірка прудка"/>
              </a:rPr>
              <a:t>прудка</a:t>
            </a:r>
            <a:r>
              <a:rPr lang="uk-UA" dirty="0"/>
              <a:t> і </a:t>
            </a:r>
            <a:r>
              <a:rPr lang="uk-UA" dirty="0">
                <a:hlinkClick r:id="rId26" tooltip="Ящірка живородна"/>
              </a:rPr>
              <a:t>живородна</a:t>
            </a:r>
            <a:r>
              <a:rPr lang="uk-UA" dirty="0"/>
              <a:t>, які є домінуючими видами. Фауна </a:t>
            </a:r>
            <a:r>
              <a:rPr lang="uk-UA" dirty="0">
                <a:hlinkClick r:id="rId27" tooltip="Птахи"/>
              </a:rPr>
              <a:t>птахів</a:t>
            </a:r>
            <a:r>
              <a:rPr lang="uk-UA" dirty="0"/>
              <a:t> налічує 85 видів. У нижніх гіпсометричних рівнях трапляються птахи, характерні для широколистяних лісів Карпат: різні види </a:t>
            </a:r>
            <a:r>
              <a:rPr lang="uk-UA" dirty="0">
                <a:hlinkClick r:id="rId28" tooltip="Дятел строкатий (ще не написана)"/>
              </a:rPr>
              <a:t>строкатих дятлів</a:t>
            </a:r>
            <a:r>
              <a:rPr lang="uk-UA" dirty="0"/>
              <a:t>, </a:t>
            </a:r>
            <a:r>
              <a:rPr lang="uk-UA" dirty="0">
                <a:hlinkClick r:id="rId29" tooltip="Мухоловка (рід) (ще не написана)"/>
              </a:rPr>
              <a:t>мухоловок</a:t>
            </a:r>
            <a:r>
              <a:rPr lang="uk-UA" dirty="0"/>
              <a:t>, </a:t>
            </a:r>
            <a:r>
              <a:rPr lang="uk-UA" dirty="0">
                <a:hlinkClick r:id="rId30" tooltip="Малинівка (птах) (ще не написана)"/>
              </a:rPr>
              <a:t>малинівка</a:t>
            </a:r>
            <a:r>
              <a:rPr lang="uk-UA" dirty="0"/>
              <a:t>, </a:t>
            </a:r>
            <a:r>
              <a:rPr lang="uk-UA" dirty="0">
                <a:hlinkClick r:id="rId31" tooltip="В'юркові"/>
              </a:rPr>
              <a:t>в'юркові</a:t>
            </a:r>
            <a:r>
              <a:rPr lang="uk-UA" dirty="0"/>
              <a:t> та інші. В хвойних лісах гніздяться </a:t>
            </a:r>
            <a:r>
              <a:rPr lang="uk-UA" dirty="0">
                <a:hlinkClick r:id="rId32" tooltip="Жовна чорна"/>
              </a:rPr>
              <a:t>жовна чорна</a:t>
            </a:r>
            <a:r>
              <a:rPr lang="uk-UA" dirty="0"/>
              <a:t> і </a:t>
            </a:r>
            <a:r>
              <a:rPr lang="uk-UA" dirty="0">
                <a:hlinkClick r:id="rId33" tooltip="Дятел трипалий"/>
              </a:rPr>
              <a:t>дятел трипалий</a:t>
            </a:r>
            <a:r>
              <a:rPr lang="uk-UA" dirty="0"/>
              <a:t>, </a:t>
            </a:r>
            <a:r>
              <a:rPr lang="uk-UA" dirty="0" err="1">
                <a:hlinkClick r:id="rId34" tooltip="Чиж"/>
              </a:rPr>
              <a:t>чиж</a:t>
            </a:r>
            <a:r>
              <a:rPr lang="uk-UA" dirty="0" err="1"/>
              <a:t>,</a:t>
            </a:r>
            <a:r>
              <a:rPr lang="uk-UA" dirty="0" err="1">
                <a:hlinkClick r:id="rId35" tooltip="Шишкар ялиновий"/>
              </a:rPr>
              <a:t>шишкар</a:t>
            </a:r>
            <a:r>
              <a:rPr lang="uk-UA" dirty="0">
                <a:hlinkClick r:id="rId35" tooltip="Шишкар ялиновий"/>
              </a:rPr>
              <a:t> ялиновий</a:t>
            </a:r>
            <a:r>
              <a:rPr lang="uk-UA" dirty="0"/>
              <a:t>, </a:t>
            </a:r>
            <a:r>
              <a:rPr lang="uk-UA" dirty="0">
                <a:hlinkClick r:id="rId36" tooltip="Снігур"/>
              </a:rPr>
              <a:t>снігур</a:t>
            </a:r>
            <a:r>
              <a:rPr lang="uk-UA" dirty="0"/>
              <a:t>, </a:t>
            </a:r>
            <a:r>
              <a:rPr lang="uk-UA" dirty="0">
                <a:hlinkClick r:id="rId37" tooltip="Тинівка лісова"/>
              </a:rPr>
              <a:t>тинівка лісова</a:t>
            </a:r>
            <a:r>
              <a:rPr lang="uk-UA" dirty="0"/>
              <a:t>, </a:t>
            </a:r>
            <a:r>
              <a:rPr lang="uk-UA" dirty="0">
                <a:hlinkClick r:id="rId38" tooltip="Корольок жовтоголовий"/>
              </a:rPr>
              <a:t>корольок жовтоголовий</a:t>
            </a:r>
            <a:r>
              <a:rPr lang="uk-UA" dirty="0"/>
              <a:t>, </a:t>
            </a:r>
            <a:r>
              <a:rPr lang="uk-UA" dirty="0">
                <a:hlinkClick r:id="rId39" tooltip="Рябчик"/>
              </a:rPr>
              <a:t>рябчик</a:t>
            </a:r>
            <a:r>
              <a:rPr lang="uk-UA" dirty="0"/>
              <a:t>. Біля верхньої межі лісу та па лісових галявинах </a:t>
            </a:r>
            <a:r>
              <a:rPr lang="uk-UA" dirty="0" err="1"/>
              <a:t>зустрічаються</a:t>
            </a:r>
            <a:r>
              <a:rPr lang="uk-UA" dirty="0" err="1">
                <a:hlinkClick r:id="rId40" tooltip="Глухар"/>
              </a:rPr>
              <a:t>глухар</a:t>
            </a:r>
            <a:r>
              <a:rPr lang="uk-UA" dirty="0"/>
              <a:t>, </a:t>
            </a:r>
            <a:r>
              <a:rPr lang="uk-UA" dirty="0">
                <a:hlinkClick r:id="rId41" tooltip="Дрізд гірський"/>
              </a:rPr>
              <a:t>дрізд гірський</a:t>
            </a:r>
            <a:r>
              <a:rPr lang="uk-UA" dirty="0"/>
              <a:t>, </a:t>
            </a:r>
            <a:r>
              <a:rPr lang="uk-UA" dirty="0">
                <a:hlinkClick r:id="rId42" tooltip="Щеврик лісовий"/>
              </a:rPr>
              <a:t>щеврик лісовий</a:t>
            </a:r>
            <a:r>
              <a:rPr lang="uk-UA" dirty="0"/>
              <a:t>. У субальпійському поясі живуть </a:t>
            </a:r>
            <a:r>
              <a:rPr lang="uk-UA" dirty="0">
                <a:hlinkClick r:id="rId43" tooltip="Тинівка альпійська"/>
              </a:rPr>
              <a:t>тинівка альпійська</a:t>
            </a:r>
            <a:r>
              <a:rPr lang="uk-UA" dirty="0"/>
              <a:t>, </a:t>
            </a:r>
            <a:r>
              <a:rPr lang="uk-UA" dirty="0">
                <a:hlinkClick r:id="rId44" tooltip="Горихвістка чорна"/>
              </a:rPr>
              <a:t>горихвістка чорна</a:t>
            </a:r>
            <a:r>
              <a:rPr lang="uk-UA" dirty="0"/>
              <a:t>, </a:t>
            </a:r>
            <a:r>
              <a:rPr lang="uk-UA" dirty="0">
                <a:hlinkClick r:id="rId45" tooltip="Щеврик гірський (ще не написана)"/>
              </a:rPr>
              <a:t>щеврик гірський</a:t>
            </a:r>
            <a:r>
              <a:rPr lang="uk-UA" dirty="0"/>
              <a:t>.</a:t>
            </a:r>
          </a:p>
          <a:p>
            <a:r>
              <a:rPr lang="uk-UA" dirty="0"/>
              <a:t>На берегах численних потоків гніздяться </a:t>
            </a:r>
            <a:r>
              <a:rPr lang="uk-UA" dirty="0" err="1">
                <a:hlinkClick r:id="rId46" tooltip="Оляпка"/>
              </a:rPr>
              <a:t>оляпка</a:t>
            </a:r>
            <a:r>
              <a:rPr lang="uk-UA" dirty="0"/>
              <a:t> та </a:t>
            </a:r>
            <a:r>
              <a:rPr lang="uk-UA" dirty="0">
                <a:hlinkClick r:id="rId47" tooltip="Плиска гірська"/>
              </a:rPr>
              <a:t>плиска гірська</a:t>
            </a:r>
            <a:r>
              <a:rPr lang="uk-UA" dirty="0"/>
              <a:t>, а на нижніх ділянках течії — </a:t>
            </a:r>
            <a:r>
              <a:rPr lang="uk-UA" dirty="0">
                <a:hlinkClick r:id="rId48" tooltip="Плиска біла"/>
              </a:rPr>
              <a:t>плиска біла</a:t>
            </a:r>
            <a:r>
              <a:rPr lang="uk-UA" dirty="0"/>
              <a:t> та </a:t>
            </a:r>
            <a:r>
              <a:rPr lang="uk-UA" dirty="0">
                <a:hlinkClick r:id="rId49" tooltip="Набережник"/>
              </a:rPr>
              <a:t>перевізник</a:t>
            </a:r>
            <a:r>
              <a:rPr lang="uk-UA" dirty="0"/>
              <a:t>. З денних хижих птахів і сов можна зустріти канюка звичайного, осоїда, яструба великого і малого, боривітра звичайного, сову сіру та довгохвосту. Фауна ссавців представлена 47 видами. Звичними в заповіднику є олень благородний, козуля, кабан дикий, заєць-русак, білка звичайна. Мешкає тут 18 видів дрібних </a:t>
            </a:r>
            <a:r>
              <a:rPr lang="uk-UA" dirty="0">
                <a:hlinkClick r:id="rId50" tooltip="Ссавці"/>
              </a:rPr>
              <a:t>ссавців</a:t>
            </a:r>
            <a:r>
              <a:rPr lang="uk-UA" dirty="0"/>
              <a:t> — мишоподібних гризунів. З хижаків водяться </a:t>
            </a:r>
            <a:r>
              <a:rPr lang="uk-UA" dirty="0">
                <a:hlinkClick r:id="rId51" tooltip="Ведмідь бурий"/>
              </a:rPr>
              <a:t>ведмідь </a:t>
            </a:r>
            <a:r>
              <a:rPr lang="uk-UA" dirty="0" err="1">
                <a:hlinkClick r:id="rId51" tooltip="Ведмідь бурий"/>
              </a:rPr>
              <a:t>бурий</a:t>
            </a:r>
            <a:r>
              <a:rPr lang="uk-UA" dirty="0" err="1"/>
              <a:t>,</a:t>
            </a:r>
            <a:r>
              <a:rPr lang="uk-UA" dirty="0" err="1">
                <a:hlinkClick r:id="rId52" tooltip="Рись звичайна"/>
              </a:rPr>
              <a:t>рись</a:t>
            </a:r>
            <a:r>
              <a:rPr lang="uk-UA" dirty="0">
                <a:hlinkClick r:id="rId52" tooltip="Рись звичайна"/>
              </a:rPr>
              <a:t> звичайна</a:t>
            </a:r>
            <a:r>
              <a:rPr lang="uk-UA" dirty="0"/>
              <a:t>, </a:t>
            </a:r>
            <a:r>
              <a:rPr lang="uk-UA" dirty="0">
                <a:hlinkClick r:id="rId53" tooltip="Лисиця"/>
              </a:rPr>
              <a:t>лисиця</a:t>
            </a:r>
            <a:r>
              <a:rPr lang="uk-UA" dirty="0"/>
              <a:t>, </a:t>
            </a:r>
            <a:r>
              <a:rPr lang="uk-UA" dirty="0">
                <a:hlinkClick r:id="rId54" tooltip="Річкова видра"/>
              </a:rPr>
              <a:t>видра річкова</a:t>
            </a:r>
            <a:r>
              <a:rPr lang="uk-UA" dirty="0"/>
              <a:t>, </a:t>
            </a:r>
            <a:r>
              <a:rPr lang="uk-UA" dirty="0">
                <a:hlinkClick r:id="rId55" tooltip="Норка європейська"/>
              </a:rPr>
              <a:t>норка європейська</a:t>
            </a:r>
            <a:r>
              <a:rPr lang="uk-UA" dirty="0"/>
              <a:t>, </a:t>
            </a:r>
            <a:r>
              <a:rPr lang="uk-UA" dirty="0">
                <a:hlinkClick r:id="rId56" tooltip="Тхір звичайний"/>
              </a:rPr>
              <a:t>тхір звичайний</a:t>
            </a:r>
            <a:r>
              <a:rPr lang="uk-UA" dirty="0"/>
              <a:t>, два види </a:t>
            </a:r>
            <a:r>
              <a:rPr lang="uk-UA" dirty="0">
                <a:hlinkClick r:id="rId57" tooltip="Куниця"/>
              </a:rPr>
              <a:t>куниць</a:t>
            </a:r>
            <a:r>
              <a:rPr lang="uk-UA" dirty="0"/>
              <a:t>, зрідка заходять </a:t>
            </a:r>
            <a:r>
              <a:rPr lang="uk-UA" dirty="0">
                <a:hlinkClick r:id="rId58" tooltip="Вовк"/>
              </a:rPr>
              <a:t>вовки</a:t>
            </a:r>
            <a:r>
              <a:rPr lang="uk-UA" dirty="0"/>
              <a:t>.</a:t>
            </a:r>
          </a:p>
          <a:p>
            <a:r>
              <a:rPr lang="uk-UA" dirty="0"/>
              <a:t>З фауни 20 видів є рідкісними і занесені до </a:t>
            </a:r>
            <a:r>
              <a:rPr lang="uk-UA" dirty="0">
                <a:hlinkClick r:id="rId59" tooltip="Червона книга України"/>
              </a:rPr>
              <a:t>Червоної книги України</a:t>
            </a:r>
            <a:r>
              <a:rPr lang="uk-UA" dirty="0"/>
              <a:t>, а саме: </a:t>
            </a:r>
            <a:r>
              <a:rPr lang="uk-UA" dirty="0">
                <a:hlinkClick r:id="rId60" tooltip="Харіус європейський"/>
              </a:rPr>
              <a:t>харіус європейський</a:t>
            </a:r>
            <a:r>
              <a:rPr lang="uk-UA" dirty="0"/>
              <a:t>, тритони </a:t>
            </a:r>
            <a:r>
              <a:rPr lang="uk-UA" dirty="0">
                <a:hlinkClick r:id="rId17" tooltip="Тритон альпійський"/>
              </a:rPr>
              <a:t>альпійський</a:t>
            </a:r>
            <a:r>
              <a:rPr lang="uk-UA" dirty="0"/>
              <a:t> і </a:t>
            </a:r>
            <a:r>
              <a:rPr lang="uk-UA" dirty="0" err="1">
                <a:hlinkClick r:id="rId18" tooltip="Тритон карпатський"/>
              </a:rPr>
              <a:t>карпатський</a:t>
            </a:r>
            <a:r>
              <a:rPr lang="uk-UA" dirty="0" err="1"/>
              <a:t>,</a:t>
            </a:r>
            <a:r>
              <a:rPr lang="uk-UA" dirty="0" err="1">
                <a:hlinkClick r:id="rId20" tooltip="Саламандра плямиста"/>
              </a:rPr>
              <a:t>саламандра</a:t>
            </a:r>
            <a:r>
              <a:rPr lang="uk-UA" dirty="0">
                <a:hlinkClick r:id="rId20" tooltip="Саламандра плямиста"/>
              </a:rPr>
              <a:t> плямиста</a:t>
            </a:r>
            <a:r>
              <a:rPr lang="uk-UA" dirty="0"/>
              <a:t>, </a:t>
            </a:r>
            <a:r>
              <a:rPr lang="uk-UA" dirty="0">
                <a:hlinkClick r:id="rId61" tooltip="Лелека чорний"/>
              </a:rPr>
              <a:t>лелека чорний</a:t>
            </a:r>
            <a:r>
              <a:rPr lang="uk-UA" dirty="0"/>
              <a:t>, </a:t>
            </a:r>
            <a:r>
              <a:rPr lang="uk-UA" dirty="0">
                <a:hlinkClick r:id="rId62" tooltip="Підорлик малий"/>
              </a:rPr>
              <a:t>підорлик малий</a:t>
            </a:r>
            <a:r>
              <a:rPr lang="uk-UA" dirty="0"/>
              <a:t>, </a:t>
            </a:r>
            <a:r>
              <a:rPr lang="uk-UA" dirty="0">
                <a:hlinkClick r:id="rId40" tooltip="Глухар"/>
              </a:rPr>
              <a:t>глухар</a:t>
            </a:r>
            <a:r>
              <a:rPr lang="uk-UA" dirty="0"/>
              <a:t>, </a:t>
            </a:r>
            <a:r>
              <a:rPr lang="uk-UA" dirty="0">
                <a:hlinkClick r:id="rId63" tooltip="Пугач"/>
              </a:rPr>
              <a:t>пугач</a:t>
            </a:r>
            <a:r>
              <a:rPr lang="uk-UA" dirty="0"/>
              <a:t>, </a:t>
            </a:r>
            <a:r>
              <a:rPr lang="uk-UA" dirty="0">
                <a:hlinkClick r:id="rId64" tooltip="Сова довгохвоста"/>
              </a:rPr>
              <a:t>сова довгохвоста</a:t>
            </a:r>
            <a:r>
              <a:rPr lang="uk-UA" dirty="0"/>
              <a:t>, </a:t>
            </a:r>
            <a:r>
              <a:rPr lang="uk-UA" dirty="0">
                <a:hlinkClick r:id="rId65" tooltip="Дятел білоспинний"/>
              </a:rPr>
              <a:t>дятел </a:t>
            </a:r>
            <a:r>
              <a:rPr lang="uk-UA" dirty="0" err="1">
                <a:hlinkClick r:id="rId65" tooltip="Дятел білоспинний"/>
              </a:rPr>
              <a:t>білоспинний</a:t>
            </a:r>
            <a:r>
              <a:rPr lang="uk-UA" dirty="0"/>
              <a:t>, </a:t>
            </a:r>
            <a:r>
              <a:rPr lang="uk-UA" dirty="0">
                <a:hlinkClick r:id="rId43" tooltip="Тинівка альпійська"/>
              </a:rPr>
              <a:t>тинівка альпійська</a:t>
            </a:r>
            <a:r>
              <a:rPr lang="uk-UA" dirty="0"/>
              <a:t>, </a:t>
            </a:r>
            <a:r>
              <a:rPr lang="uk-UA" dirty="0" err="1">
                <a:hlinkClick r:id="rId66" tooltip="Бурозубка альпійська"/>
              </a:rPr>
              <a:t>бурозубка</a:t>
            </a:r>
            <a:r>
              <a:rPr lang="uk-UA" dirty="0">
                <a:hlinkClick r:id="rId66" tooltip="Бурозубка альпійська"/>
              </a:rPr>
              <a:t> альпійська</a:t>
            </a:r>
            <a:r>
              <a:rPr lang="uk-UA" dirty="0"/>
              <a:t>, </a:t>
            </a:r>
            <a:r>
              <a:rPr lang="uk-UA" dirty="0" err="1">
                <a:hlinkClick r:id="rId67" tooltip="Кутора мала"/>
              </a:rPr>
              <a:t>кутора</a:t>
            </a:r>
            <a:r>
              <a:rPr lang="uk-UA" dirty="0">
                <a:hlinkClick r:id="rId67" tooltip="Кутора мала"/>
              </a:rPr>
              <a:t> мала</a:t>
            </a:r>
            <a:r>
              <a:rPr lang="uk-UA" dirty="0"/>
              <a:t>, </a:t>
            </a:r>
            <a:r>
              <a:rPr lang="uk-UA" dirty="0">
                <a:hlinkClick r:id="rId68" tooltip="Полівка снігова"/>
              </a:rPr>
              <a:t>полівка снігова</a:t>
            </a:r>
            <a:r>
              <a:rPr lang="uk-UA" dirty="0"/>
              <a:t>, </a:t>
            </a:r>
            <a:r>
              <a:rPr lang="uk-UA" dirty="0">
                <a:hlinkClick r:id="rId69" tooltip="Горностай"/>
              </a:rPr>
              <a:t>горностай</a:t>
            </a:r>
            <a:r>
              <a:rPr lang="uk-UA" dirty="0"/>
              <a:t>, </a:t>
            </a:r>
            <a:r>
              <a:rPr lang="uk-UA" dirty="0">
                <a:hlinkClick r:id="rId55" tooltip="Норка європейська"/>
              </a:rPr>
              <a:t>норка європейська</a:t>
            </a:r>
            <a:r>
              <a:rPr lang="uk-UA" dirty="0"/>
              <a:t>, </a:t>
            </a:r>
            <a:r>
              <a:rPr lang="uk-UA" dirty="0">
                <a:hlinkClick r:id="rId70" tooltip="Борсук"/>
              </a:rPr>
              <a:t>борсук</a:t>
            </a:r>
            <a:r>
              <a:rPr lang="uk-UA" dirty="0"/>
              <a:t>, </a:t>
            </a:r>
            <a:r>
              <a:rPr lang="uk-UA" dirty="0">
                <a:hlinkClick r:id="rId54" tooltip="Річкова видра"/>
              </a:rPr>
              <a:t>видра річкова</a:t>
            </a:r>
            <a:r>
              <a:rPr lang="uk-UA" dirty="0"/>
              <a:t>, </a:t>
            </a:r>
            <a:r>
              <a:rPr lang="uk-UA" dirty="0">
                <a:hlinkClick r:id="rId71" tooltip="Кіт лісовий"/>
              </a:rPr>
              <a:t>кіт лісовий</a:t>
            </a:r>
            <a:r>
              <a:rPr lang="uk-UA" dirty="0"/>
              <a:t>, </a:t>
            </a:r>
            <a:r>
              <a:rPr lang="uk-UA" dirty="0">
                <a:hlinkClick r:id="rId52" tooltip="Рись звичайна"/>
              </a:rPr>
              <a:t>рись звичайна</a:t>
            </a:r>
            <a:r>
              <a:rPr lang="uk-UA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0" y="1460500"/>
            <a:ext cx="2726267" cy="40894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001054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Monotype Corsiva" panose="03010101010201010101" pitchFamily="66" charset="0"/>
              </a:rPr>
              <a:t>Флора</a:t>
            </a:r>
            <a:endParaRPr lang="uk-UA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700" y="1651001"/>
            <a:ext cx="8753302" cy="4390362"/>
          </a:xfrm>
        </p:spPr>
        <p:txBody>
          <a:bodyPr>
            <a:normAutofit/>
          </a:bodyPr>
          <a:lstStyle/>
          <a:p>
            <a:r>
              <a:rPr lang="uk-UA" dirty="0"/>
              <a:t>На території заповіднику росте 402 види вищих </a:t>
            </a:r>
            <a:r>
              <a:rPr lang="uk-UA" dirty="0">
                <a:hlinkClick r:id="rId2" tooltip="Судинні рослини"/>
              </a:rPr>
              <a:t>судинних рослин</a:t>
            </a:r>
            <a:r>
              <a:rPr lang="uk-UA" dirty="0"/>
              <a:t>, які належать до 5 відділів, 75 родин, 236 родів. Значна частина видів рідкісні, ендемічні і реліктові. Особливу групу (20 видів, або 5%) становлять види, які занесені до </a:t>
            </a:r>
            <a:r>
              <a:rPr lang="uk-UA" dirty="0">
                <a:hlinkClick r:id="rId3" tooltip="Червона книга України"/>
              </a:rPr>
              <a:t>Червоної книги України</a:t>
            </a:r>
            <a:r>
              <a:rPr lang="uk-UA" dirty="0"/>
              <a:t>. Найрідкіснішими з них є зозулинці </a:t>
            </a:r>
            <a:r>
              <a:rPr lang="uk-UA" dirty="0">
                <a:hlinkClick r:id="rId4" tooltip="Зозулинець чоловічий"/>
              </a:rPr>
              <a:t>чоловічий</a:t>
            </a:r>
            <a:r>
              <a:rPr lang="uk-UA" dirty="0"/>
              <a:t> та </a:t>
            </a:r>
            <a:r>
              <a:rPr lang="uk-UA" dirty="0" err="1">
                <a:hlinkClick r:id="rId5" tooltip="Зозулинець шоломоносний"/>
              </a:rPr>
              <a:t>шоломоносний</a:t>
            </a:r>
            <a:r>
              <a:rPr lang="uk-UA" dirty="0"/>
              <a:t>, </a:t>
            </a:r>
            <a:r>
              <a:rPr lang="uk-UA" dirty="0">
                <a:hlinkClick r:id="rId6" tooltip="Зозулині сльози яйцевидні"/>
              </a:rPr>
              <a:t>зозулині сльози яйцевидні</a:t>
            </a:r>
            <a:r>
              <a:rPr lang="uk-UA" dirty="0"/>
              <a:t>, </a:t>
            </a:r>
            <a:r>
              <a:rPr lang="uk-UA" dirty="0">
                <a:hlinkClick r:id="rId7" tooltip="Язичок зелений (ще не написана)"/>
              </a:rPr>
              <a:t>язичок </a:t>
            </a:r>
            <a:r>
              <a:rPr lang="uk-UA" dirty="0" err="1">
                <a:hlinkClick r:id="rId7" tooltip="Язичок зелений (ще не написана)"/>
              </a:rPr>
              <a:t>зелений</a:t>
            </a:r>
            <a:r>
              <a:rPr lang="uk-UA" dirty="0" err="1"/>
              <a:t>,</a:t>
            </a:r>
            <a:r>
              <a:rPr lang="uk-UA" dirty="0" err="1">
                <a:hlinkClick r:id="rId8" tooltip="Лунарія оживаюча (ще не написана)"/>
              </a:rPr>
              <a:t>лунарія</a:t>
            </a:r>
            <a:r>
              <a:rPr lang="uk-UA" dirty="0">
                <a:hlinkClick r:id="rId8" tooltip="Лунарія оживаюча (ще не написана)"/>
              </a:rPr>
              <a:t> оживаюча</a:t>
            </a:r>
            <a:r>
              <a:rPr lang="uk-UA" dirty="0"/>
              <a:t>.</a:t>
            </a:r>
          </a:p>
          <a:p>
            <a:r>
              <a:rPr lang="uk-UA" dirty="0"/>
              <a:t>Значна частина видів флори заповідника (19) є регіонально рідкісною: </a:t>
            </a:r>
            <a:r>
              <a:rPr lang="uk-UA" dirty="0">
                <a:hlinkClick r:id="rId9" tooltip="Аконіт строкатий"/>
              </a:rPr>
              <a:t>аконіт строкатий</a:t>
            </a:r>
            <a:r>
              <a:rPr lang="uk-UA" dirty="0"/>
              <a:t>, </a:t>
            </a:r>
            <a:r>
              <a:rPr lang="uk-UA" dirty="0">
                <a:hlinkClick r:id="rId10" tooltip="Дзвоники пильчасті (ще не написана)"/>
              </a:rPr>
              <a:t>дзвоники пильчасті</a:t>
            </a:r>
            <a:r>
              <a:rPr lang="uk-UA" dirty="0"/>
              <a:t>, </a:t>
            </a:r>
            <a:r>
              <a:rPr lang="uk-UA" dirty="0" err="1">
                <a:hlinkClick r:id="rId11" tooltip="Стародуб альпійський (ще не написана)"/>
              </a:rPr>
              <a:t>стародуб</a:t>
            </a:r>
            <a:r>
              <a:rPr lang="uk-UA" dirty="0">
                <a:hlinkClick r:id="rId11" tooltip="Стародуб альпійський (ще не написана)"/>
              </a:rPr>
              <a:t> альпійський</a:t>
            </a:r>
            <a:r>
              <a:rPr lang="uk-UA" dirty="0"/>
              <a:t>, </a:t>
            </a:r>
            <a:r>
              <a:rPr lang="uk-UA" dirty="0" err="1">
                <a:hlinkClick r:id="rId12" tooltip="Відкасник безстебловий"/>
              </a:rPr>
              <a:t>відкасник</a:t>
            </a:r>
            <a:r>
              <a:rPr lang="uk-UA" dirty="0">
                <a:hlinkClick r:id="rId12" tooltip="Відкасник безстебловий"/>
              </a:rPr>
              <a:t> </a:t>
            </a:r>
            <a:r>
              <a:rPr lang="uk-UA" dirty="0" err="1">
                <a:hlinkClick r:id="rId12" tooltip="Відкасник безстебловий"/>
              </a:rPr>
              <a:t>безстебловий</a:t>
            </a:r>
            <a:r>
              <a:rPr lang="uk-UA" dirty="0"/>
              <a:t> та інші. Про значний вік флори та її самобутність свідчить наявність реліктових та ендемічних видів. Зокрема, з реліктів зустрічаються </a:t>
            </a:r>
            <a:r>
              <a:rPr lang="uk-UA" dirty="0" err="1">
                <a:hlinkClick r:id="rId13" tooltip="Гропянка багатороздільна (ще не написана)"/>
              </a:rPr>
              <a:t>гропянка</a:t>
            </a:r>
            <a:r>
              <a:rPr lang="uk-UA" dirty="0">
                <a:hlinkClick r:id="rId13" tooltip="Гропянка багатороздільна (ще не написана)"/>
              </a:rPr>
              <a:t> </a:t>
            </a:r>
            <a:r>
              <a:rPr lang="uk-UA" dirty="0" err="1">
                <a:hlinkClick r:id="rId13" tooltip="Гропянка багатороздільна (ще не написана)"/>
              </a:rPr>
              <a:t>багатороздільна</a:t>
            </a:r>
            <a:r>
              <a:rPr lang="uk-UA" dirty="0"/>
              <a:t>, </a:t>
            </a:r>
            <a:r>
              <a:rPr lang="uk-UA" dirty="0">
                <a:hlinkClick r:id="rId14" tooltip="Страусове перо звичайне (ще не написана)"/>
              </a:rPr>
              <a:t>страусове перо звичайне</a:t>
            </a:r>
            <a:r>
              <a:rPr lang="uk-UA" dirty="0"/>
              <a:t>, </a:t>
            </a:r>
            <a:r>
              <a:rPr lang="uk-UA" dirty="0" err="1">
                <a:hlinkClick r:id="rId15" tooltip="Блехнум колосистий (ще не написана)"/>
              </a:rPr>
              <a:t>блехнум</a:t>
            </a:r>
            <a:r>
              <a:rPr lang="uk-UA" dirty="0">
                <a:hlinkClick r:id="rId15" tooltip="Блехнум колосистий (ще не написана)"/>
              </a:rPr>
              <a:t> </a:t>
            </a:r>
            <a:r>
              <a:rPr lang="uk-UA" dirty="0" err="1">
                <a:hlinkClick r:id="rId15" tooltip="Блехнум колосистий (ще не написана)"/>
              </a:rPr>
              <a:t>колосистий</a:t>
            </a:r>
            <a:r>
              <a:rPr lang="uk-UA" dirty="0" err="1"/>
              <a:t>,</a:t>
            </a:r>
            <a:r>
              <a:rPr lang="uk-UA" dirty="0" err="1">
                <a:hlinkClick r:id="rId16" tooltip="Баранець звичайний"/>
              </a:rPr>
              <a:t>баранець</a:t>
            </a:r>
            <a:r>
              <a:rPr lang="uk-UA" dirty="0">
                <a:hlinkClick r:id="rId16" tooltip="Баранець звичайний"/>
              </a:rPr>
              <a:t> звичайний</a:t>
            </a:r>
            <a:r>
              <a:rPr lang="uk-UA" dirty="0"/>
              <a:t>, </a:t>
            </a:r>
            <a:r>
              <a:rPr lang="uk-UA" dirty="0">
                <a:hlinkClick r:id="rId17" tooltip="Вовчі ягоди звичайні"/>
              </a:rPr>
              <a:t>вовче лико звичайне</a:t>
            </a:r>
            <a:r>
              <a:rPr lang="uk-UA" dirty="0"/>
              <a:t>. Ендемічних видів 18, серед них </a:t>
            </a:r>
            <a:r>
              <a:rPr lang="uk-UA" dirty="0">
                <a:hlinkClick r:id="rId18" tooltip="Королиця круглолиста (ще не написана)"/>
              </a:rPr>
              <a:t>королиця </a:t>
            </a:r>
            <a:r>
              <a:rPr lang="uk-UA" dirty="0" err="1">
                <a:hlinkClick r:id="rId18" tooltip="Королиця круглолиста (ще не написана)"/>
              </a:rPr>
              <a:t>круглолиста</a:t>
            </a:r>
            <a:r>
              <a:rPr lang="uk-UA" dirty="0"/>
              <a:t>, </a:t>
            </a:r>
            <a:r>
              <a:rPr lang="uk-UA" dirty="0" err="1">
                <a:hlinkClick r:id="rId19" tooltip="Тоція карпатська (ще не написана)"/>
              </a:rPr>
              <a:t>тоція</a:t>
            </a:r>
            <a:r>
              <a:rPr lang="uk-UA" dirty="0">
                <a:hlinkClick r:id="rId19" tooltip="Тоція карпатська (ще не написана)"/>
              </a:rPr>
              <a:t> карпатська</a:t>
            </a:r>
            <a:r>
              <a:rPr lang="uk-UA" dirty="0"/>
              <a:t>, волошки </a:t>
            </a:r>
            <a:r>
              <a:rPr lang="uk-UA" dirty="0" err="1">
                <a:hlinkClick r:id="rId20" tooltip="Волошка мармароська (ще не написана)"/>
              </a:rPr>
              <a:t>мармароська</a:t>
            </a:r>
            <a:r>
              <a:rPr lang="uk-UA" dirty="0"/>
              <a:t> і </a:t>
            </a:r>
            <a:r>
              <a:rPr lang="uk-UA" dirty="0">
                <a:hlinkClick r:id="rId21" tooltip="Волошка карпатська (ще не написана)"/>
              </a:rPr>
              <a:t>карпатська</a:t>
            </a:r>
            <a:r>
              <a:rPr lang="uk-UA" dirty="0"/>
              <a:t>, </a:t>
            </a:r>
            <a:r>
              <a:rPr lang="uk-UA" dirty="0">
                <a:hlinkClick r:id="rId22" tooltip="Гвоздика карпатська (ще не написана)"/>
              </a:rPr>
              <a:t>гвоздика карпатська</a:t>
            </a:r>
            <a:r>
              <a:rPr lang="uk-UA" dirty="0"/>
              <a:t>, </a:t>
            </a:r>
            <a:r>
              <a:rPr lang="uk-UA" dirty="0">
                <a:hlinkClick r:id="rId23" tooltip="Фіалка відхилена (ще не написана)"/>
              </a:rPr>
              <a:t>фіалка відхилена</a:t>
            </a:r>
            <a:r>
              <a:rPr lang="uk-UA" dirty="0"/>
              <a:t> та інші.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1669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20573078">
            <a:off x="-45528" y="467471"/>
            <a:ext cx="5175596" cy="1560566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Monotype Corsiva" panose="03010101010201010101" pitchFamily="66" charset="0"/>
              </a:rPr>
              <a:t>The End</a:t>
            </a:r>
            <a:endParaRPr lang="uk-UA" sz="9600" dirty="0">
              <a:latin typeface="Monotype Corsiva" panose="03010101010201010101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00" y="1879599"/>
            <a:ext cx="6451600" cy="43010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250021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45</Words>
  <Application>Microsoft Office PowerPoint</Application>
  <PresentationFormat>Широкоэкранный</PresentationFormat>
  <Paragraphs>19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Monotype Corsiva</vt:lpstr>
      <vt:lpstr>Trebuchet MS</vt:lpstr>
      <vt:lpstr>Wingdings 3</vt:lpstr>
      <vt:lpstr>Грань</vt:lpstr>
      <vt:lpstr>Ґорґани (заповідник) </vt:lpstr>
      <vt:lpstr>Презентация PowerPoint</vt:lpstr>
      <vt:lpstr>Історія</vt:lpstr>
      <vt:lpstr>Презентация PowerPoint</vt:lpstr>
      <vt:lpstr>Розташування та природні умови</vt:lpstr>
      <vt:lpstr>Презентация PowerPoint</vt:lpstr>
      <vt:lpstr>Фауна</vt:lpstr>
      <vt:lpstr>Флора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Ґорґани (заповідник)</dc:title>
  <dc:creator>Ivanka Zuzak</dc:creator>
  <cp:lastModifiedBy>Дмитро Васильович</cp:lastModifiedBy>
  <cp:revision>4</cp:revision>
  <dcterms:created xsi:type="dcterms:W3CDTF">2013-12-12T23:04:51Z</dcterms:created>
  <dcterms:modified xsi:type="dcterms:W3CDTF">2014-06-03T17:51:41Z</dcterms:modified>
</cp:coreProperties>
</file>