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1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228"/>
        <p:guide pos="1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654B6-72B2-4448-99CD-322EF4D80C44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286946D-0698-441C-9BFF-EC90B20A8487}">
      <dgm:prSet custT="1"/>
      <dgm:spPr/>
      <dgm:t>
        <a:bodyPr/>
        <a:lstStyle/>
        <a:p>
          <a:pPr rtl="0"/>
          <a:r>
            <a:rPr lang="uk-UA" sz="2800" b="1" dirty="0" smtClean="0"/>
            <a:t>Квітник серед газонів Великої Британії найчастіше створюється за такою схемою</a:t>
          </a:r>
          <a:r>
            <a:rPr lang="uk-UA" sz="2800" dirty="0" smtClean="0"/>
            <a:t>:</a:t>
          </a:r>
          <a:endParaRPr lang="ru-RU" sz="2800" dirty="0"/>
        </a:p>
      </dgm:t>
    </dgm:pt>
    <dgm:pt modelId="{BE32B845-A48E-449C-A960-4953A7E55F3F}" type="parTrans" cxnId="{3E70730A-4BD6-4CAB-B6DF-6F205653FD4A}">
      <dgm:prSet/>
      <dgm:spPr/>
      <dgm:t>
        <a:bodyPr/>
        <a:lstStyle/>
        <a:p>
          <a:endParaRPr lang="ru-RU"/>
        </a:p>
      </dgm:t>
    </dgm:pt>
    <dgm:pt modelId="{53E8ACD2-B87D-4AB2-9475-B2E5B390AA0D}" type="sibTrans" cxnId="{3E70730A-4BD6-4CAB-B6DF-6F205653FD4A}">
      <dgm:prSet/>
      <dgm:spPr/>
      <dgm:t>
        <a:bodyPr/>
        <a:lstStyle/>
        <a:p>
          <a:endParaRPr lang="ru-RU"/>
        </a:p>
      </dgm:t>
    </dgm:pt>
    <dgm:pt modelId="{741D1B3F-BDF0-46A5-9021-F194C6E8642D}" type="pres">
      <dgm:prSet presAssocID="{BC9654B6-72B2-4448-99CD-322EF4D80C44}" presName="linear" presStyleCnt="0">
        <dgm:presLayoutVars>
          <dgm:animLvl val="lvl"/>
          <dgm:resizeHandles val="exact"/>
        </dgm:presLayoutVars>
      </dgm:prSet>
      <dgm:spPr/>
    </dgm:pt>
    <dgm:pt modelId="{AF931F25-1BCE-4119-AF30-EE516C2EEB0E}" type="pres">
      <dgm:prSet presAssocID="{6286946D-0698-441C-9BFF-EC90B20A8487}" presName="parentText" presStyleLbl="node1" presStyleIdx="0" presStyleCnt="1" custLinFactNeighborY="-10023">
        <dgm:presLayoutVars>
          <dgm:chMax val="0"/>
          <dgm:bulletEnabled val="1"/>
        </dgm:presLayoutVars>
      </dgm:prSet>
      <dgm:spPr/>
    </dgm:pt>
  </dgm:ptLst>
  <dgm:cxnLst>
    <dgm:cxn modelId="{3E70730A-4BD6-4CAB-B6DF-6F205653FD4A}" srcId="{BC9654B6-72B2-4448-99CD-322EF4D80C44}" destId="{6286946D-0698-441C-9BFF-EC90B20A8487}" srcOrd="0" destOrd="0" parTransId="{BE32B845-A48E-449C-A960-4953A7E55F3F}" sibTransId="{53E8ACD2-B87D-4AB2-9475-B2E5B390AA0D}"/>
    <dgm:cxn modelId="{EB433422-B834-43DA-97A3-06407C0306B2}" type="presOf" srcId="{6286946D-0698-441C-9BFF-EC90B20A8487}" destId="{AF931F25-1BCE-4119-AF30-EE516C2EEB0E}" srcOrd="0" destOrd="0" presId="urn:microsoft.com/office/officeart/2005/8/layout/vList2"/>
    <dgm:cxn modelId="{7742985F-D772-47E7-9B4E-6AC18560A5CF}" type="presOf" srcId="{BC9654B6-72B2-4448-99CD-322EF4D80C44}" destId="{741D1B3F-BDF0-46A5-9021-F194C6E8642D}" srcOrd="0" destOrd="0" presId="urn:microsoft.com/office/officeart/2005/8/layout/vList2"/>
    <dgm:cxn modelId="{917EDFB1-8F3E-42B7-A7EB-C14CA5804A51}" type="presParOf" srcId="{741D1B3F-BDF0-46A5-9021-F194C6E8642D}" destId="{AF931F25-1BCE-4119-AF30-EE516C2EEB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23B78-05AA-4280-AEA7-E318BB46EF4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D6BF43A-97E0-41BA-B161-8AB81D4339EB}">
      <dgm:prSet custT="1"/>
      <dgm:spPr/>
      <dgm:t>
        <a:bodyPr/>
        <a:lstStyle/>
        <a:p>
          <a:pPr rtl="0"/>
          <a:r>
            <a:rPr lang="uk-UA" sz="2000" dirty="0" smtClean="0"/>
            <a:t>На задньому плані насаджують дерева з контрастними кольорами листя</a:t>
          </a:r>
          <a:endParaRPr lang="ru-RU" sz="2000" dirty="0"/>
        </a:p>
      </dgm:t>
    </dgm:pt>
    <dgm:pt modelId="{3D98F4AD-DE74-4D22-9164-096CFEB7BB63}" type="parTrans" cxnId="{B7D56CAD-7A66-4E8C-B072-0A17B085B03F}">
      <dgm:prSet/>
      <dgm:spPr/>
      <dgm:t>
        <a:bodyPr/>
        <a:lstStyle/>
        <a:p>
          <a:endParaRPr lang="ru-RU"/>
        </a:p>
      </dgm:t>
    </dgm:pt>
    <dgm:pt modelId="{A99B1604-E042-4E4E-95C3-475005EDCC1A}" type="sibTrans" cxnId="{B7D56CAD-7A66-4E8C-B072-0A17B085B03F}">
      <dgm:prSet/>
      <dgm:spPr/>
      <dgm:t>
        <a:bodyPr/>
        <a:lstStyle/>
        <a:p>
          <a:endParaRPr lang="ru-RU"/>
        </a:p>
      </dgm:t>
    </dgm:pt>
    <dgm:pt modelId="{DC5DF54A-AD27-4D72-85A5-20CA4DAE3990}" type="pres">
      <dgm:prSet presAssocID="{BD323B78-05AA-4280-AEA7-E318BB46EF4E}" presName="linear" presStyleCnt="0">
        <dgm:presLayoutVars>
          <dgm:animLvl val="lvl"/>
          <dgm:resizeHandles val="exact"/>
        </dgm:presLayoutVars>
      </dgm:prSet>
      <dgm:spPr/>
    </dgm:pt>
    <dgm:pt modelId="{631DDF04-CB42-466A-8D7B-ACC7C07FDDD7}" type="pres">
      <dgm:prSet presAssocID="{2D6BF43A-97E0-41BA-B161-8AB81D4339EB}" presName="parentText" presStyleLbl="node1" presStyleIdx="0" presStyleCnt="1" custLinFactNeighborX="-414" custLinFactNeighborY="-3646">
        <dgm:presLayoutVars>
          <dgm:chMax val="0"/>
          <dgm:bulletEnabled val="1"/>
        </dgm:presLayoutVars>
      </dgm:prSet>
      <dgm:spPr/>
    </dgm:pt>
  </dgm:ptLst>
  <dgm:cxnLst>
    <dgm:cxn modelId="{B42DCAA3-D949-4265-ABA4-2217396683FB}" type="presOf" srcId="{2D6BF43A-97E0-41BA-B161-8AB81D4339EB}" destId="{631DDF04-CB42-466A-8D7B-ACC7C07FDDD7}" srcOrd="0" destOrd="0" presId="urn:microsoft.com/office/officeart/2005/8/layout/vList2"/>
    <dgm:cxn modelId="{DE29F3FC-8D05-49C0-823B-1E37120C6744}" type="presOf" srcId="{BD323B78-05AA-4280-AEA7-E318BB46EF4E}" destId="{DC5DF54A-AD27-4D72-85A5-20CA4DAE3990}" srcOrd="0" destOrd="0" presId="urn:microsoft.com/office/officeart/2005/8/layout/vList2"/>
    <dgm:cxn modelId="{B7D56CAD-7A66-4E8C-B072-0A17B085B03F}" srcId="{BD323B78-05AA-4280-AEA7-E318BB46EF4E}" destId="{2D6BF43A-97E0-41BA-B161-8AB81D4339EB}" srcOrd="0" destOrd="0" parTransId="{3D98F4AD-DE74-4D22-9164-096CFEB7BB63}" sibTransId="{A99B1604-E042-4E4E-95C3-475005EDCC1A}"/>
    <dgm:cxn modelId="{03A7F9F8-47BD-4BA2-B74C-285C56A4104A}" type="presParOf" srcId="{DC5DF54A-AD27-4D72-85A5-20CA4DAE3990}" destId="{631DDF04-CB42-466A-8D7B-ACC7C07FDD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FFC8AD-E6DD-4067-AA18-4B63FB3EA9C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217D85-8E91-4D37-B203-DBFD6B06EA79}">
      <dgm:prSet custT="1"/>
      <dgm:spPr/>
      <dgm:t>
        <a:bodyPr/>
        <a:lstStyle/>
        <a:p>
          <a:pPr rtl="0"/>
          <a:r>
            <a:rPr lang="uk-UA" sz="2000" dirty="0" smtClean="0"/>
            <a:t>Ближче до глядачів – кущі </a:t>
          </a:r>
          <a:endParaRPr lang="ru-RU" sz="2000" dirty="0"/>
        </a:p>
      </dgm:t>
    </dgm:pt>
    <dgm:pt modelId="{75163047-4692-4B37-9D36-B35DA139BDC9}" type="parTrans" cxnId="{F8C022E1-ACEB-473B-9B6E-EE8CE02C7E71}">
      <dgm:prSet/>
      <dgm:spPr/>
      <dgm:t>
        <a:bodyPr/>
        <a:lstStyle/>
        <a:p>
          <a:endParaRPr lang="ru-RU"/>
        </a:p>
      </dgm:t>
    </dgm:pt>
    <dgm:pt modelId="{03FB33B3-67F4-4D30-BFE4-D0D6A6146696}" type="sibTrans" cxnId="{F8C022E1-ACEB-473B-9B6E-EE8CE02C7E71}">
      <dgm:prSet/>
      <dgm:spPr/>
      <dgm:t>
        <a:bodyPr/>
        <a:lstStyle/>
        <a:p>
          <a:endParaRPr lang="ru-RU"/>
        </a:p>
      </dgm:t>
    </dgm:pt>
    <dgm:pt modelId="{81A40E30-F263-4AE6-9AB5-EA4A8638D123}" type="pres">
      <dgm:prSet presAssocID="{68FFC8AD-E6DD-4067-AA18-4B63FB3EA9C4}" presName="linear" presStyleCnt="0">
        <dgm:presLayoutVars>
          <dgm:animLvl val="lvl"/>
          <dgm:resizeHandles val="exact"/>
        </dgm:presLayoutVars>
      </dgm:prSet>
      <dgm:spPr/>
    </dgm:pt>
    <dgm:pt modelId="{496DB258-0CC9-4BB7-8492-184929EA25E7}" type="pres">
      <dgm:prSet presAssocID="{E0217D85-8E91-4D37-B203-DBFD6B06EA79}" presName="parentText" presStyleLbl="node1" presStyleIdx="0" presStyleCnt="1" custLinFactNeighborY="8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BE7DDE-24AD-4018-9929-DE8082A082F4}" type="presOf" srcId="{68FFC8AD-E6DD-4067-AA18-4B63FB3EA9C4}" destId="{81A40E30-F263-4AE6-9AB5-EA4A8638D123}" srcOrd="0" destOrd="0" presId="urn:microsoft.com/office/officeart/2005/8/layout/vList2"/>
    <dgm:cxn modelId="{B93616C6-647F-4DAF-A476-DBD130C3EE70}" type="presOf" srcId="{E0217D85-8E91-4D37-B203-DBFD6B06EA79}" destId="{496DB258-0CC9-4BB7-8492-184929EA25E7}" srcOrd="0" destOrd="0" presId="urn:microsoft.com/office/officeart/2005/8/layout/vList2"/>
    <dgm:cxn modelId="{F8C022E1-ACEB-473B-9B6E-EE8CE02C7E71}" srcId="{68FFC8AD-E6DD-4067-AA18-4B63FB3EA9C4}" destId="{E0217D85-8E91-4D37-B203-DBFD6B06EA79}" srcOrd="0" destOrd="0" parTransId="{75163047-4692-4B37-9D36-B35DA139BDC9}" sibTransId="{03FB33B3-67F4-4D30-BFE4-D0D6A6146696}"/>
    <dgm:cxn modelId="{520312BE-FAEB-455D-9D0C-AAAA1C38479F}" type="presParOf" srcId="{81A40E30-F263-4AE6-9AB5-EA4A8638D123}" destId="{496DB258-0CC9-4BB7-8492-184929EA25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21006E-8C4D-4E01-8692-17666896992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5255E4-F04E-4C01-9607-39BC6CC2C62E}">
      <dgm:prSet custT="1"/>
      <dgm:spPr/>
      <dgm:t>
        <a:bodyPr/>
        <a:lstStyle/>
        <a:p>
          <a:pPr rtl="0"/>
          <a:r>
            <a:rPr lang="uk-UA" sz="2000" dirty="0" smtClean="0"/>
            <a:t>На передньому плані розташовують широку смугу квітів (нарциси, примули, </a:t>
          </a:r>
          <a:r>
            <a:rPr lang="uk-UA" sz="2000" dirty="0" err="1" smtClean="0"/>
            <a:t>троянди</a:t>
          </a:r>
          <a:r>
            <a:rPr lang="uk-UA" sz="2000" dirty="0" smtClean="0"/>
            <a:t>)</a:t>
          </a:r>
          <a:endParaRPr lang="ru-RU" sz="2000" dirty="0"/>
        </a:p>
      </dgm:t>
    </dgm:pt>
    <dgm:pt modelId="{6DC33F59-2306-4555-BEDE-25639AC36108}" type="parTrans" cxnId="{446BBB94-F558-4FC3-AEE6-69E3D9280BF1}">
      <dgm:prSet/>
      <dgm:spPr/>
      <dgm:t>
        <a:bodyPr/>
        <a:lstStyle/>
        <a:p>
          <a:endParaRPr lang="ru-RU"/>
        </a:p>
      </dgm:t>
    </dgm:pt>
    <dgm:pt modelId="{7D2459C8-685D-4A4A-BF4A-EBFFD495A103}" type="sibTrans" cxnId="{446BBB94-F558-4FC3-AEE6-69E3D9280BF1}">
      <dgm:prSet/>
      <dgm:spPr/>
      <dgm:t>
        <a:bodyPr/>
        <a:lstStyle/>
        <a:p>
          <a:endParaRPr lang="ru-RU"/>
        </a:p>
      </dgm:t>
    </dgm:pt>
    <dgm:pt modelId="{84CE41BD-2A61-46C7-B377-EB1C01AA49BA}" type="pres">
      <dgm:prSet presAssocID="{3021006E-8C4D-4E01-8692-176668969926}" presName="linear" presStyleCnt="0">
        <dgm:presLayoutVars>
          <dgm:animLvl val="lvl"/>
          <dgm:resizeHandles val="exact"/>
        </dgm:presLayoutVars>
      </dgm:prSet>
      <dgm:spPr/>
    </dgm:pt>
    <dgm:pt modelId="{39137C06-FE25-4D34-90DF-B128789F1FD2}" type="pres">
      <dgm:prSet presAssocID="{825255E4-F04E-4C01-9607-39BC6CC2C62E}" presName="parentText" presStyleLbl="node1" presStyleIdx="0" presStyleCnt="1" custScaleY="207576" custLinFactNeighborX="1079" custLinFactNeighborY="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6ABC11-8814-46CE-ABC4-83A50BE4947E}" type="presOf" srcId="{825255E4-F04E-4C01-9607-39BC6CC2C62E}" destId="{39137C06-FE25-4D34-90DF-B128789F1FD2}" srcOrd="0" destOrd="0" presId="urn:microsoft.com/office/officeart/2005/8/layout/vList2"/>
    <dgm:cxn modelId="{446BBB94-F558-4FC3-AEE6-69E3D9280BF1}" srcId="{3021006E-8C4D-4E01-8692-176668969926}" destId="{825255E4-F04E-4C01-9607-39BC6CC2C62E}" srcOrd="0" destOrd="0" parTransId="{6DC33F59-2306-4555-BEDE-25639AC36108}" sibTransId="{7D2459C8-685D-4A4A-BF4A-EBFFD495A103}"/>
    <dgm:cxn modelId="{17FE606A-BAD6-471C-9976-51447805C126}" type="presOf" srcId="{3021006E-8C4D-4E01-8692-176668969926}" destId="{84CE41BD-2A61-46C7-B377-EB1C01AA49BA}" srcOrd="0" destOrd="0" presId="urn:microsoft.com/office/officeart/2005/8/layout/vList2"/>
    <dgm:cxn modelId="{32B40EE0-F6AB-492C-B88B-8DDAA929923E}" type="presParOf" srcId="{84CE41BD-2A61-46C7-B377-EB1C01AA49BA}" destId="{39137C06-FE25-4D34-90DF-B128789F1F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B58836-B4EF-4C30-94BE-2610A1E692E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C5A26B-7BDE-4CAC-9EEE-C0246158290D}">
      <dgm:prSet custT="1"/>
      <dgm:spPr>
        <a:noFill/>
      </dgm:spPr>
      <dgm:t>
        <a:bodyPr/>
        <a:lstStyle/>
        <a:p>
          <a:pPr rtl="0"/>
          <a:r>
            <a:rPr lang="uk-UA" sz="3200" b="1" dirty="0" smtClean="0"/>
            <a:t>Найвідоміші парки</a:t>
          </a:r>
          <a:endParaRPr lang="ru-RU" sz="3200" dirty="0"/>
        </a:p>
      </dgm:t>
    </dgm:pt>
    <dgm:pt modelId="{9137A153-044E-4805-982C-A7A3777CF4FF}" type="parTrans" cxnId="{4FB06E8F-1427-47FB-A393-82F36D98E56B}">
      <dgm:prSet/>
      <dgm:spPr/>
      <dgm:t>
        <a:bodyPr/>
        <a:lstStyle/>
        <a:p>
          <a:endParaRPr lang="ru-RU"/>
        </a:p>
      </dgm:t>
    </dgm:pt>
    <dgm:pt modelId="{2FF81A88-D309-4E49-811C-B242DFE31D93}" type="sibTrans" cxnId="{4FB06E8F-1427-47FB-A393-82F36D98E56B}">
      <dgm:prSet/>
      <dgm:spPr/>
      <dgm:t>
        <a:bodyPr/>
        <a:lstStyle/>
        <a:p>
          <a:endParaRPr lang="ru-RU"/>
        </a:p>
      </dgm:t>
    </dgm:pt>
    <dgm:pt modelId="{E80B5EC7-E102-4CD7-8DE7-D64A3DAB7EBE}" type="pres">
      <dgm:prSet presAssocID="{F3B58836-B4EF-4C30-94BE-2610A1E692E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2E36310-9511-472A-ABB6-A2B344822538}" type="pres">
      <dgm:prSet presAssocID="{F9C5A26B-7BDE-4CAC-9EEE-C0246158290D}" presName="circle1" presStyleLbl="node1" presStyleIdx="0" presStyleCnt="1"/>
      <dgm:spPr/>
    </dgm:pt>
    <dgm:pt modelId="{0B351C86-E71B-4412-AC10-8A4D65E19984}" type="pres">
      <dgm:prSet presAssocID="{F9C5A26B-7BDE-4CAC-9EEE-C0246158290D}" presName="space" presStyleCnt="0"/>
      <dgm:spPr/>
    </dgm:pt>
    <dgm:pt modelId="{A41A6B4C-79E6-4190-BABA-CF764BB62EB7}" type="pres">
      <dgm:prSet presAssocID="{F9C5A26B-7BDE-4CAC-9EEE-C0246158290D}" presName="rect1" presStyleLbl="alignAcc1" presStyleIdx="0" presStyleCnt="1"/>
      <dgm:spPr/>
    </dgm:pt>
    <dgm:pt modelId="{E491464F-E792-470E-8A09-60EC6F4B59CB}" type="pres">
      <dgm:prSet presAssocID="{F9C5A26B-7BDE-4CAC-9EEE-C0246158290D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7F1D067F-4639-4F34-8699-72321C48A9C9}" type="presOf" srcId="{F9C5A26B-7BDE-4CAC-9EEE-C0246158290D}" destId="{E491464F-E792-470E-8A09-60EC6F4B59CB}" srcOrd="1" destOrd="0" presId="urn:microsoft.com/office/officeart/2005/8/layout/target3"/>
    <dgm:cxn modelId="{6D3E9EAD-B9A8-4616-A5D3-DFA563BB70F5}" type="presOf" srcId="{F9C5A26B-7BDE-4CAC-9EEE-C0246158290D}" destId="{A41A6B4C-79E6-4190-BABA-CF764BB62EB7}" srcOrd="0" destOrd="0" presId="urn:microsoft.com/office/officeart/2005/8/layout/target3"/>
    <dgm:cxn modelId="{3F1D7BCB-820F-4D5C-9840-3C2812A4ECBC}" type="presOf" srcId="{F3B58836-B4EF-4C30-94BE-2610A1E692EB}" destId="{E80B5EC7-E102-4CD7-8DE7-D64A3DAB7EBE}" srcOrd="0" destOrd="0" presId="urn:microsoft.com/office/officeart/2005/8/layout/target3"/>
    <dgm:cxn modelId="{4FB06E8F-1427-47FB-A393-82F36D98E56B}" srcId="{F3B58836-B4EF-4C30-94BE-2610A1E692EB}" destId="{F9C5A26B-7BDE-4CAC-9EEE-C0246158290D}" srcOrd="0" destOrd="0" parTransId="{9137A153-044E-4805-982C-A7A3777CF4FF}" sibTransId="{2FF81A88-D309-4E49-811C-B242DFE31D93}"/>
    <dgm:cxn modelId="{872AEA8F-B1F6-4BDA-BF66-56D57D4F983A}" type="presParOf" srcId="{E80B5EC7-E102-4CD7-8DE7-D64A3DAB7EBE}" destId="{22E36310-9511-472A-ABB6-A2B344822538}" srcOrd="0" destOrd="0" presId="urn:microsoft.com/office/officeart/2005/8/layout/target3"/>
    <dgm:cxn modelId="{E52360C9-52B1-4DAE-B713-F429D8597DF7}" type="presParOf" srcId="{E80B5EC7-E102-4CD7-8DE7-D64A3DAB7EBE}" destId="{0B351C86-E71B-4412-AC10-8A4D65E19984}" srcOrd="1" destOrd="0" presId="urn:microsoft.com/office/officeart/2005/8/layout/target3"/>
    <dgm:cxn modelId="{281B4E6C-5847-4FE9-A55F-1B1446F564E1}" type="presParOf" srcId="{E80B5EC7-E102-4CD7-8DE7-D64A3DAB7EBE}" destId="{A41A6B4C-79E6-4190-BABA-CF764BB62EB7}" srcOrd="2" destOrd="0" presId="urn:microsoft.com/office/officeart/2005/8/layout/target3"/>
    <dgm:cxn modelId="{CDA878D8-CC00-448A-9158-652FC589F2B3}" type="presParOf" srcId="{E80B5EC7-E102-4CD7-8DE7-D64A3DAB7EBE}" destId="{E491464F-E792-470E-8A09-60EC6F4B59C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31F25-1BCE-4119-AF30-EE516C2EEB0E}">
      <dsp:nvSpPr>
        <dsp:cNvPr id="0" name=""/>
        <dsp:cNvSpPr/>
      </dsp:nvSpPr>
      <dsp:spPr>
        <a:xfrm>
          <a:off x="0" y="0"/>
          <a:ext cx="848890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Квітник серед газонів Великої Британії найчастіше створюється за такою схемою</a:t>
          </a:r>
          <a:r>
            <a:rPr lang="uk-UA" sz="2800" kern="1200" dirty="0" smtClean="0"/>
            <a:t>:</a:t>
          </a:r>
          <a:endParaRPr lang="ru-RU" sz="2800" kern="1200" dirty="0"/>
        </a:p>
      </dsp:txBody>
      <dsp:txXfrm>
        <a:off x="59399" y="59399"/>
        <a:ext cx="8370110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DDF04-CB42-466A-8D7B-ACC7C07FDDD7}">
      <dsp:nvSpPr>
        <dsp:cNvPr id="0" name=""/>
        <dsp:cNvSpPr/>
      </dsp:nvSpPr>
      <dsp:spPr>
        <a:xfrm>
          <a:off x="0" y="0"/>
          <a:ext cx="8872064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 задньому плані насаджують дерева з контрастними кольорами листя</a:t>
          </a:r>
          <a:endParaRPr lang="ru-RU" sz="2000" kern="1200" dirty="0"/>
        </a:p>
      </dsp:txBody>
      <dsp:txXfrm>
        <a:off x="24674" y="24674"/>
        <a:ext cx="8822716" cy="456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DB258-0CC9-4BB7-8492-184929EA25E7}">
      <dsp:nvSpPr>
        <dsp:cNvPr id="0" name=""/>
        <dsp:cNvSpPr/>
      </dsp:nvSpPr>
      <dsp:spPr>
        <a:xfrm>
          <a:off x="0" y="3359"/>
          <a:ext cx="8872064" cy="505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Ближче до глядачів – кущі </a:t>
          </a:r>
          <a:endParaRPr lang="ru-RU" sz="2000" kern="1200" dirty="0"/>
        </a:p>
      </dsp:txBody>
      <dsp:txXfrm>
        <a:off x="24674" y="28033"/>
        <a:ext cx="8822716" cy="456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37C06-FE25-4D34-90DF-B128789F1FD2}">
      <dsp:nvSpPr>
        <dsp:cNvPr id="0" name=""/>
        <dsp:cNvSpPr/>
      </dsp:nvSpPr>
      <dsp:spPr>
        <a:xfrm>
          <a:off x="0" y="413"/>
          <a:ext cx="8812236" cy="5261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 передньому плані розташовують широку смугу квітів (нарциси, примули, </a:t>
          </a:r>
          <a:r>
            <a:rPr lang="uk-UA" sz="2000" kern="1200" dirty="0" err="1" smtClean="0"/>
            <a:t>троянди</a:t>
          </a:r>
          <a:r>
            <a:rPr lang="uk-UA" sz="2000" kern="1200" dirty="0" smtClean="0"/>
            <a:t>)</a:t>
          </a:r>
          <a:endParaRPr lang="ru-RU" sz="2000" kern="1200" dirty="0"/>
        </a:p>
      </dsp:txBody>
      <dsp:txXfrm>
        <a:off x="25685" y="26098"/>
        <a:ext cx="8760866" cy="474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36310-9511-472A-ABB6-A2B344822538}">
      <dsp:nvSpPr>
        <dsp:cNvPr id="0" name=""/>
        <dsp:cNvSpPr/>
      </dsp:nvSpPr>
      <dsp:spPr>
        <a:xfrm>
          <a:off x="0" y="0"/>
          <a:ext cx="1057475" cy="10574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A6B4C-79E6-4190-BABA-CF764BB62EB7}">
      <dsp:nvSpPr>
        <dsp:cNvPr id="0" name=""/>
        <dsp:cNvSpPr/>
      </dsp:nvSpPr>
      <dsp:spPr>
        <a:xfrm>
          <a:off x="528737" y="0"/>
          <a:ext cx="3872666" cy="1057475"/>
        </a:xfrm>
        <a:prstGeom prst="rect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Найвідоміші парки</a:t>
          </a:r>
          <a:endParaRPr lang="ru-RU" sz="3200" kern="1200" dirty="0"/>
        </a:p>
      </dsp:txBody>
      <dsp:txXfrm>
        <a:off x="528737" y="0"/>
        <a:ext cx="3872666" cy="1057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A81D2A-C3F9-4B8E-A52F-A771E90E5C4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7F9BF16-7279-49A1-97FD-E357CA64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6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D2A-C3F9-4B8E-A52F-A771E90E5C4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BF16-7279-49A1-97FD-E357CA64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0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A81D2A-C3F9-4B8E-A52F-A771E90E5C4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7F9BF16-7279-49A1-97FD-E357CA64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7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D2A-C3F9-4B8E-A52F-A771E90E5C4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7F9BF16-7279-49A1-97FD-E357CA64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4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A81D2A-C3F9-4B8E-A52F-A771E90E5C4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7F9BF16-7279-49A1-97FD-E357CA64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3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D2A-C3F9-4B8E-A52F-A771E90E5C4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BF16-7279-49A1-97FD-E357CA64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6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D2A-C3F9-4B8E-A52F-A771E90E5C4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BF16-7279-49A1-97FD-E357CA64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0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D2A-C3F9-4B8E-A52F-A771E90E5C4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BF16-7279-49A1-97FD-E357CA64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D2A-C3F9-4B8E-A52F-A771E90E5C4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BF16-7279-49A1-97FD-E357CA64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A81D2A-C3F9-4B8E-A52F-A771E90E5C4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7F9BF16-7279-49A1-97FD-E357CA64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2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D2A-C3F9-4B8E-A52F-A771E90E5C4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BF16-7279-49A1-97FD-E357CA64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2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CA81D2A-C3F9-4B8E-A52F-A771E90E5C4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7F9BF16-7279-49A1-97FD-E357CA6461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304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7.jp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9.jp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8.jp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9167" y="1501253"/>
            <a:ext cx="9418320" cy="272122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k-UA" sz="6000" b="1" u="sng" dirty="0" smtClean="0">
                <a:solidFill>
                  <a:schemeClr val="tx1"/>
                </a:solidFill>
              </a:rPr>
              <a:t>Природні парки Великої Британії</a:t>
            </a:r>
            <a:endParaRPr lang="ru-RU" sz="6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358" y="3060847"/>
            <a:ext cx="368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8572" y="4061708"/>
            <a:ext cx="50860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Стиль </a:t>
            </a:r>
            <a:r>
              <a:rPr lang="ru-RU" sz="2800" dirty="0" err="1" smtClean="0"/>
              <a:t>англійського</a:t>
            </a:r>
            <a:r>
              <a:rPr lang="ru-RU" sz="2800" dirty="0" smtClean="0"/>
              <a:t> парку походить з  Х</a:t>
            </a:r>
            <a:r>
              <a:rPr lang="en-US" sz="2800" dirty="0" smtClean="0"/>
              <a:t>VIII </a:t>
            </a:r>
            <a:r>
              <a:rPr lang="ru-RU" sz="2800" dirty="0" smtClean="0"/>
              <a:t>ст. – часу </a:t>
            </a:r>
            <a:r>
              <a:rPr lang="ru-RU" sz="2800" dirty="0" err="1" smtClean="0"/>
              <a:t>Просвітництва</a:t>
            </a:r>
            <a:r>
              <a:rPr lang="ru-RU" sz="2800" dirty="0" smtClean="0"/>
              <a:t>, коли основою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ідея</a:t>
            </a:r>
            <a:r>
              <a:rPr lang="ru-RU" sz="2800" dirty="0" smtClean="0"/>
              <a:t> «</a:t>
            </a:r>
            <a:r>
              <a:rPr lang="ru-RU" sz="2800" dirty="0" err="1" smtClean="0"/>
              <a:t>природної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у природному </a:t>
            </a:r>
            <a:r>
              <a:rPr lang="ru-RU" sz="2800" dirty="0" err="1" smtClean="0"/>
              <a:t>середовищі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15" y="857691"/>
            <a:ext cx="4094328" cy="2778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82" y="1872742"/>
            <a:ext cx="5837244" cy="4377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62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124" y="721542"/>
            <a:ext cx="49238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 англійському парку відсутні  прямі лінії та </a:t>
            </a:r>
            <a:r>
              <a:rPr lang="uk-UA" sz="2800" dirty="0" err="1" smtClean="0"/>
              <a:t>вісі</a:t>
            </a:r>
            <a:r>
              <a:rPr lang="uk-UA" sz="2800" dirty="0" smtClean="0"/>
              <a:t> симетрії. Першорядне значення  мають композиції з дерев та кущів, і те, як співвідноситься світло і тінь.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36" y="1657981"/>
            <a:ext cx="5337318" cy="354203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7" y="3536950"/>
            <a:ext cx="4316863" cy="323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43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88" y="4381648"/>
            <a:ext cx="11682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У сучасній Великій Британії існує безліч ботанічних садів, відкритих для всіх охочих, а створення газонів є своєрідною національною пристрастю. Наприклад, найдавніші газони Оксфордського та Кембриджського університетів підтримуються в ідеальному стані вже протягом кількох сотень років.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10" y="1111155"/>
            <a:ext cx="6731961" cy="314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8" y="715370"/>
            <a:ext cx="4642346" cy="2825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514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75" y="4291498"/>
            <a:ext cx="3194537" cy="2395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2864974"/>
              </p:ext>
            </p:extLst>
          </p:nvPr>
        </p:nvGraphicFramePr>
        <p:xfrm>
          <a:off x="263525" y="589829"/>
          <a:ext cx="8488908" cy="122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37594984"/>
              </p:ext>
            </p:extLst>
          </p:nvPr>
        </p:nvGraphicFramePr>
        <p:xfrm>
          <a:off x="300251" y="2323673"/>
          <a:ext cx="8872064" cy="50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58457908"/>
              </p:ext>
            </p:extLst>
          </p:nvPr>
        </p:nvGraphicFramePr>
        <p:xfrm>
          <a:off x="263525" y="2920200"/>
          <a:ext cx="8872064" cy="5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17778861"/>
              </p:ext>
            </p:extLst>
          </p:nvPr>
        </p:nvGraphicFramePr>
        <p:xfrm>
          <a:off x="263525" y="3536950"/>
          <a:ext cx="8812236" cy="526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5977720" y="1883387"/>
            <a:ext cx="300249" cy="32754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542196" y="1883388"/>
            <a:ext cx="313900" cy="327547"/>
          </a:xfrm>
          <a:prstGeom prst="downArrow">
            <a:avLst>
              <a:gd name="adj1" fmla="val 50000"/>
              <a:gd name="adj2" fmla="val 5416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7" y="4355801"/>
            <a:ext cx="3211467" cy="2267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435" y="786173"/>
            <a:ext cx="2449081" cy="3265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9796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Graphic spid="9" grpId="0">
        <p:bldAsOne/>
      </p:bldGraphic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962" y="679986"/>
            <a:ext cx="11252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Композиції чергуються в англійських парках у вільному порядку, доріжки за лініями рельєфу, а невеликі річки та ставки оживляють загальну картину. Традиційний англійський будинок  стоїть за зеленою огорожею, весь обвитий зеленими ліанами жимолості або троянд.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46" y="2948035"/>
            <a:ext cx="4596602" cy="3447452"/>
          </a:xfrm>
          <a:prstGeom prst="rect">
            <a:avLst/>
          </a:prstGeom>
          <a:ln w="38100" cap="sq">
            <a:solidFill>
              <a:srgbClr val="000000"/>
            </a:solidFill>
            <a:prstDash val="sysDot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5" y="2948035"/>
            <a:ext cx="4895948" cy="3671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707425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65917700"/>
              </p:ext>
            </p:extLst>
          </p:nvPr>
        </p:nvGraphicFramePr>
        <p:xfrm>
          <a:off x="643036" y="878005"/>
          <a:ext cx="4401404" cy="105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9" y="2338840"/>
            <a:ext cx="5398008" cy="359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99786" y="6073254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 smtClean="0"/>
              <a:t>Дартмур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70" y="938010"/>
            <a:ext cx="5555003" cy="4166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92511" y="5281683"/>
            <a:ext cx="150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Нью- </a:t>
            </a:r>
            <a:r>
              <a:rPr lang="uk-UA" b="1" dirty="0" err="1" smtClean="0"/>
              <a:t>Форест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826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0" y="808453"/>
            <a:ext cx="5915483" cy="4436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92052" y="5263037"/>
            <a:ext cx="1007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 smtClean="0"/>
              <a:t>Ексмур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15" y="1489928"/>
            <a:ext cx="4929456" cy="30736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35054" y="991625"/>
            <a:ext cx="1964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Скелястий край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7923" y="5808359"/>
            <a:ext cx="8966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Прогулянки ними дають англійцям природну енергію, якої не вистачає у великих містах.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054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167" y="2919936"/>
            <a:ext cx="6250429" cy="110799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uk-UA" sz="6600" b="1" dirty="0" smtClean="0"/>
              <a:t>Дякую за увагу!</a:t>
            </a:r>
            <a:endParaRPr lang="ru-R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586239" y="6488668"/>
            <a:ext cx="160576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err="1" smtClean="0"/>
              <a:t>І.Ігнатова</a:t>
            </a:r>
            <a:r>
              <a:rPr lang="uk-UA" dirty="0" smtClean="0"/>
              <a:t> 11-С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09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Делимое</Template>
  <TotalTime>167</TotalTime>
  <Words>202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Corbel</vt:lpstr>
      <vt:lpstr>Gill Sans MT</vt:lpstr>
      <vt:lpstr>Wingdings 2</vt:lpstr>
      <vt:lpstr>Дивиденд</vt:lpstr>
      <vt:lpstr>Природні парки Великої Британії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парки Великої Британії</dc:title>
  <dc:creator>Пользователь</dc:creator>
  <cp:lastModifiedBy>Пользователь</cp:lastModifiedBy>
  <cp:revision>18</cp:revision>
  <dcterms:created xsi:type="dcterms:W3CDTF">2014-11-10T19:27:49Z</dcterms:created>
  <dcterms:modified xsi:type="dcterms:W3CDTF">2014-11-10T22:14:57Z</dcterms:modified>
</cp:coreProperties>
</file>