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939629-EA98-46B8-BC31-1D1AA047863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D3CC08-E4B1-4DED-AAE5-5F99780D7B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/>
              <a:t>Асканія</a:t>
            </a:r>
            <a:r>
              <a:rPr lang="ru-RU" sz="7200" dirty="0" smtClean="0"/>
              <a:t> нова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Авдєєв Олексій</a:t>
            </a:r>
            <a:endParaRPr lang="ru-RU" dirty="0"/>
          </a:p>
        </p:txBody>
      </p:sp>
      <p:pic>
        <p:nvPicPr>
          <p:cNvPr id="1026" name="Picture 2" descr="C:\Users\User\Downloads\Инглиш\АН\290px-Przewalski's_Horse_Askania_N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620688"/>
            <a:ext cx="4392488" cy="2891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«Аска́нія-Но́ва»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/>
              <a:t>	</a:t>
            </a:r>
            <a:r>
              <a:rPr lang="vi-VN" sz="2800" b="1" dirty="0" smtClean="0"/>
              <a:t>«</a:t>
            </a:r>
            <a:r>
              <a:rPr lang="vi-VN" sz="2800" b="1" dirty="0" smtClean="0"/>
              <a:t>Аска́нія-Но́ва» (Украї́нський </a:t>
            </a:r>
            <a:r>
              <a:rPr lang="vi-VN" sz="2800" b="1" dirty="0" smtClean="0"/>
              <a:t>науко́во-до́слідний </a:t>
            </a:r>
            <a:r>
              <a:rPr lang="vi-VN" sz="2800" b="1" dirty="0" smtClean="0"/>
              <a:t>інститу́т твари́нництва степови́х райо́нів «Аска́нія-Но́ва»)</a:t>
            </a:r>
            <a:r>
              <a:rPr lang="vi-VN" sz="2800" dirty="0" smtClean="0"/>
              <a:t> — науково-дослідна установа в системі Академії аграрних наук України, державний заповідник, заснований в 1898 </a:t>
            </a:r>
            <a:r>
              <a:rPr lang="vi-VN" sz="2800" dirty="0" smtClean="0"/>
              <a:t>році</a:t>
            </a:r>
            <a:r>
              <a:rPr lang="uk-UA" sz="2800" dirty="0" smtClean="0"/>
              <a:t> </a:t>
            </a:r>
            <a:r>
              <a:rPr lang="vi-VN" sz="2800" dirty="0" smtClean="0"/>
              <a:t>Фрідріхом </a:t>
            </a:r>
            <a:r>
              <a:rPr lang="vi-VN" sz="2800" dirty="0" smtClean="0"/>
              <a:t>Фальц-Фейном.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Природні  ресурси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заповідника</a:t>
            </a:r>
            <a:r>
              <a:rPr lang="ru-RU" dirty="0" smtClean="0"/>
              <a:t> становить 33 307,6 га, </a:t>
            </a:r>
            <a:r>
              <a:rPr lang="ru-RU" dirty="0" err="1" smtClean="0"/>
              <a:t>з</a:t>
            </a:r>
            <a:r>
              <a:rPr lang="ru-RU" dirty="0" smtClean="0"/>
              <a:t> них 11 054 га — «абсолютно </a:t>
            </a:r>
            <a:r>
              <a:rPr lang="ru-RU" dirty="0" err="1" smtClean="0"/>
              <a:t>заповідна</a:t>
            </a:r>
            <a:r>
              <a:rPr lang="ru-RU" dirty="0" smtClean="0"/>
              <a:t>» </a:t>
            </a:r>
            <a:r>
              <a:rPr lang="ru-RU" dirty="0" err="1" smtClean="0"/>
              <a:t>степова</a:t>
            </a:r>
            <a:r>
              <a:rPr lang="ru-RU" dirty="0" smtClean="0"/>
              <a:t> зона. </a:t>
            </a:r>
            <a:r>
              <a:rPr lang="ru-RU" dirty="0" err="1" smtClean="0"/>
              <a:t>Асканійський</a:t>
            </a:r>
            <a:r>
              <a:rPr lang="ru-RU" dirty="0" smtClean="0"/>
              <a:t> степ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типчаково</a:t>
            </a:r>
            <a:r>
              <a:rPr lang="ru-RU" dirty="0" smtClean="0"/>
              <a:t>—</a:t>
            </a:r>
            <a:r>
              <a:rPr lang="ru-RU" dirty="0" err="1" smtClean="0"/>
              <a:t>ковиловим</a:t>
            </a:r>
            <a:r>
              <a:rPr lang="ru-RU" dirty="0" smtClean="0"/>
              <a:t>. У </a:t>
            </a:r>
            <a:r>
              <a:rPr lang="ru-RU" dirty="0" err="1" smtClean="0"/>
              <a:t>заповіднику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1155 </a:t>
            </a:r>
            <a:r>
              <a:rPr lang="ru-RU" dirty="0" err="1" smtClean="0"/>
              <a:t>видів</a:t>
            </a:r>
            <a:r>
              <a:rPr lang="ru-RU" dirty="0" smtClean="0"/>
              <a:t> членистоногих, 7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земноводних</a:t>
            </a:r>
            <a:r>
              <a:rPr lang="ru-RU" dirty="0" smtClean="0"/>
              <a:t> та </a:t>
            </a:r>
            <a:r>
              <a:rPr lang="ru-RU" dirty="0" err="1" smtClean="0"/>
              <a:t>плазунів</a:t>
            </a:r>
            <a:r>
              <a:rPr lang="ru-RU" dirty="0" smtClean="0"/>
              <a:t>, 18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, в </a:t>
            </a:r>
            <a:r>
              <a:rPr lang="ru-RU" dirty="0" err="1" smtClean="0"/>
              <a:t>різні</a:t>
            </a:r>
            <a:r>
              <a:rPr lang="ru-RU" dirty="0" smtClean="0"/>
              <a:t> пори року </a:t>
            </a:r>
            <a:r>
              <a:rPr lang="ru-RU" dirty="0" err="1" smtClean="0"/>
              <a:t>пролітає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270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птахів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107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на </a:t>
            </a:r>
            <a:r>
              <a:rPr lang="ru-RU" dirty="0" err="1" smtClean="0"/>
              <a:t>гніздування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тут </a:t>
            </a:r>
            <a:r>
              <a:rPr lang="ru-RU" dirty="0" err="1" smtClean="0"/>
              <a:t>ростуть</a:t>
            </a:r>
            <a:r>
              <a:rPr lang="ru-RU" dirty="0" smtClean="0"/>
              <a:t> 478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У «</a:t>
            </a:r>
            <a:r>
              <a:rPr lang="ru-RU" dirty="0" err="1" smtClean="0"/>
              <a:t>Червону</a:t>
            </a:r>
            <a:r>
              <a:rPr lang="ru-RU" dirty="0" smtClean="0"/>
              <a:t> книгу </a:t>
            </a:r>
            <a:r>
              <a:rPr lang="ru-RU" dirty="0" err="1" smtClean="0"/>
              <a:t>України</a:t>
            </a:r>
            <a:r>
              <a:rPr lang="ru-RU" dirty="0" smtClean="0"/>
              <a:t>» занесено 13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3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грибів</a:t>
            </a:r>
            <a:r>
              <a:rPr lang="ru-RU" dirty="0" smtClean="0"/>
              <a:t> та 4 — </a:t>
            </a:r>
            <a:r>
              <a:rPr lang="ru-RU" dirty="0" err="1" smtClean="0"/>
              <a:t>лишайників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Територіальний розподіл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заповідника</a:t>
            </a:r>
            <a:r>
              <a:rPr lang="ru-RU" dirty="0" smtClean="0"/>
              <a:t> </a:t>
            </a:r>
            <a:r>
              <a:rPr lang="ru-RU" dirty="0" err="1" smtClean="0"/>
              <a:t>розділена</a:t>
            </a:r>
            <a:r>
              <a:rPr lang="ru-RU" dirty="0" smtClean="0"/>
              <a:t> на три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, </a:t>
            </a:r>
            <a:r>
              <a:rPr lang="ru-RU" dirty="0" err="1" smtClean="0"/>
              <a:t>нерізко</a:t>
            </a:r>
            <a:r>
              <a:rPr lang="ru-RU" dirty="0" smtClean="0"/>
              <a:t> </a:t>
            </a:r>
            <a:r>
              <a:rPr lang="ru-RU" dirty="0" err="1" smtClean="0"/>
              <a:t>відокремлені</a:t>
            </a:r>
            <a:r>
              <a:rPr lang="ru-RU" dirty="0" smtClean="0"/>
              <a:t> одна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 :</a:t>
            </a:r>
          </a:p>
          <a:p>
            <a:r>
              <a:rPr lang="ru-RU" u="sng" dirty="0" smtClean="0"/>
              <a:t>«</a:t>
            </a:r>
            <a:r>
              <a:rPr lang="ru-RU" u="sng" dirty="0" err="1" smtClean="0"/>
              <a:t>Північну</a:t>
            </a:r>
            <a:r>
              <a:rPr lang="ru-RU" u="sng" dirty="0" smtClean="0"/>
              <a:t>»</a:t>
            </a:r>
          </a:p>
          <a:p>
            <a:r>
              <a:rPr lang="ru-RU" u="sng" dirty="0" smtClean="0"/>
              <a:t>«Великий </a:t>
            </a:r>
            <a:r>
              <a:rPr lang="ru-RU" u="sng" dirty="0" err="1" smtClean="0"/>
              <a:t>Чапельський</a:t>
            </a:r>
            <a:r>
              <a:rPr lang="ru-RU" u="sng" dirty="0" smtClean="0"/>
              <a:t> </a:t>
            </a:r>
            <a:r>
              <a:rPr lang="ru-RU" u="sng" dirty="0" err="1" smtClean="0"/>
              <a:t>під</a:t>
            </a:r>
            <a:r>
              <a:rPr lang="ru-RU" u="sng" dirty="0" smtClean="0"/>
              <a:t>»</a:t>
            </a:r>
          </a:p>
          <a:p>
            <a:r>
              <a:rPr lang="ru-RU" u="sng" dirty="0" smtClean="0"/>
              <a:t>«</a:t>
            </a:r>
            <a:r>
              <a:rPr lang="ru-RU" u="sng" dirty="0" err="1" smtClean="0"/>
              <a:t>Південну</a:t>
            </a:r>
            <a:r>
              <a:rPr lang="ru-RU" u="sng" dirty="0" smtClean="0"/>
              <a:t>» </a:t>
            </a:r>
            <a:r>
              <a:rPr lang="ru-RU" dirty="0" smtClean="0"/>
              <a:t>(яку </a:t>
            </a:r>
            <a:r>
              <a:rPr lang="ru-RU" dirty="0" err="1" smtClean="0"/>
              <a:t>поділено</a:t>
            </a:r>
            <a:r>
              <a:rPr lang="ru-RU" dirty="0" smtClean="0"/>
              <a:t> на «</a:t>
            </a:r>
            <a:r>
              <a:rPr lang="ru-RU" dirty="0" err="1" smtClean="0"/>
              <a:t>Стару</a:t>
            </a:r>
            <a:r>
              <a:rPr lang="ru-RU" dirty="0" smtClean="0"/>
              <a:t>» та «</a:t>
            </a:r>
            <a:r>
              <a:rPr lang="ru-RU" dirty="0" err="1" smtClean="0"/>
              <a:t>Успенівку</a:t>
            </a:r>
            <a:r>
              <a:rPr lang="ru-RU" dirty="0" smtClean="0"/>
              <a:t>»)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Успенівка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Успенівський</a:t>
            </a:r>
            <a:r>
              <a:rPr lang="ru-RU" dirty="0" smtClean="0"/>
              <a:t> степ) </a:t>
            </a:r>
            <a:r>
              <a:rPr lang="ru-RU" dirty="0" err="1" smtClean="0"/>
              <a:t>утримується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1927 р. на абсолютно </a:t>
            </a:r>
            <a:r>
              <a:rPr lang="ru-RU" dirty="0" err="1" smtClean="0"/>
              <a:t>заповідному</a:t>
            </a:r>
            <a:r>
              <a:rPr lang="ru-RU" dirty="0" smtClean="0"/>
              <a:t> </a:t>
            </a:r>
            <a:r>
              <a:rPr lang="ru-RU" dirty="0" err="1" smtClean="0"/>
              <a:t>режимі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«</a:t>
            </a:r>
            <a:r>
              <a:rPr lang="ru-RU" dirty="0" err="1" smtClean="0"/>
              <a:t>Північну</a:t>
            </a:r>
            <a:r>
              <a:rPr lang="ru-RU" dirty="0" smtClean="0"/>
              <a:t>» та «</a:t>
            </a:r>
            <a:r>
              <a:rPr lang="ru-RU" dirty="0" err="1" smtClean="0"/>
              <a:t>Південну</a:t>
            </a:r>
            <a:r>
              <a:rPr lang="ru-RU" dirty="0" smtClean="0"/>
              <a:t>»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додатково</a:t>
            </a:r>
            <a:r>
              <a:rPr lang="ru-RU" dirty="0" smtClean="0"/>
              <a:t> </a:t>
            </a:r>
            <a:r>
              <a:rPr lang="ru-RU" dirty="0" err="1" smtClean="0"/>
              <a:t>розділяє</a:t>
            </a:r>
            <a:r>
              <a:rPr lang="ru-RU" dirty="0" smtClean="0"/>
              <a:t> автодорога </a:t>
            </a:r>
            <a:r>
              <a:rPr lang="ru-RU" dirty="0" err="1" smtClean="0"/>
              <a:t>Асканія</a:t>
            </a:r>
            <a:r>
              <a:rPr lang="ru-RU" dirty="0" smtClean="0"/>
              <a:t>—Чкалове.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Ботанічний сад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552" y="1752600"/>
            <a:ext cx="3168352" cy="4343400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відведена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територія</a:t>
            </a:r>
            <a:r>
              <a:rPr lang="ru-RU" sz="2000" dirty="0" smtClean="0"/>
              <a:t> у 170 </a:t>
            </a:r>
            <a:r>
              <a:rPr lang="ru-RU" sz="2000" dirty="0" err="1" smtClean="0"/>
              <a:t>гектарів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ділянки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розплановані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ще</a:t>
            </a:r>
            <a:r>
              <a:rPr lang="ru-RU" sz="2000" dirty="0" smtClean="0"/>
              <a:t> у </a:t>
            </a:r>
            <a:r>
              <a:rPr lang="ru-RU" sz="2000" b="1" dirty="0" smtClean="0"/>
              <a:t>1887 р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кінець</a:t>
            </a:r>
            <a:r>
              <a:rPr lang="ru-RU" sz="2000" dirty="0" smtClean="0"/>
              <a:t> 20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колекція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досягла</a:t>
            </a:r>
            <a:r>
              <a:rPr lang="ru-RU" sz="2000" dirty="0" smtClean="0"/>
              <a:t> 1.000 </a:t>
            </a:r>
            <a:r>
              <a:rPr lang="ru-RU" sz="2000" dirty="0" err="1" smtClean="0"/>
              <a:t>чагарників</a:t>
            </a:r>
            <a:r>
              <a:rPr lang="ru-RU" sz="2000" dirty="0" smtClean="0"/>
              <a:t> та дерев. </a:t>
            </a:r>
            <a:r>
              <a:rPr lang="ru-RU" sz="2000" dirty="0" err="1" smtClean="0"/>
              <a:t>Краєвиди</a:t>
            </a:r>
            <a:r>
              <a:rPr lang="ru-RU" sz="2000" dirty="0" smtClean="0"/>
              <a:t> саду </a:t>
            </a:r>
            <a:r>
              <a:rPr lang="ru-RU" sz="2000" dirty="0" err="1" smtClean="0"/>
              <a:t>підсилені</a:t>
            </a:r>
            <a:r>
              <a:rPr lang="ru-RU" sz="2000" dirty="0" smtClean="0"/>
              <a:t> ставком 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dirty="0" err="1" smtClean="0"/>
              <a:t>павільйоном</a:t>
            </a:r>
            <a:r>
              <a:rPr lang="ru-RU" sz="2000" dirty="0" smtClean="0"/>
              <a:t> Грот, де колись </a:t>
            </a:r>
            <a:r>
              <a:rPr lang="ru-RU" sz="2000" dirty="0" err="1" smtClean="0"/>
              <a:t>знімали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кінострічку</a:t>
            </a:r>
            <a:r>
              <a:rPr lang="ru-RU" sz="2000" dirty="0" smtClean="0"/>
              <a:t> «</a:t>
            </a:r>
            <a:r>
              <a:rPr lang="ru-RU" sz="2000" dirty="0" err="1" smtClean="0"/>
              <a:t>Діти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капітана</a:t>
            </a:r>
            <a:r>
              <a:rPr lang="ru-RU" sz="2000" dirty="0" smtClean="0"/>
              <a:t> Гранта».</a:t>
            </a:r>
            <a:endParaRPr lang="ru-RU" sz="2000" dirty="0"/>
          </a:p>
        </p:txBody>
      </p:sp>
      <p:pic>
        <p:nvPicPr>
          <p:cNvPr id="5" name="Содержимое 4" descr="800px-Fritillaria_meleagris_0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1772816"/>
            <a:ext cx="4731477" cy="35486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Дикі тварини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098304" cy="4343400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 smtClean="0"/>
              <a:t>Заповідник</a:t>
            </a:r>
            <a:r>
              <a:rPr lang="ru-RU" sz="2200" dirty="0" smtClean="0"/>
              <a:t> </a:t>
            </a:r>
            <a:r>
              <a:rPr lang="ru-RU" sz="2200" dirty="0" err="1" smtClean="0"/>
              <a:t>утримує</a:t>
            </a:r>
            <a:r>
              <a:rPr lang="ru-RU" sz="2200" dirty="0" smtClean="0"/>
              <a:t> </a:t>
            </a:r>
            <a:r>
              <a:rPr lang="ru-RU" sz="2200" dirty="0" err="1" smtClean="0"/>
              <a:t>близько</a:t>
            </a:r>
            <a:r>
              <a:rPr lang="ru-RU" sz="2200" dirty="0" smtClean="0"/>
              <a:t> 800 </a:t>
            </a:r>
            <a:r>
              <a:rPr lang="ru-RU" sz="2200" dirty="0" err="1" smtClean="0"/>
              <a:t>різновидів</a:t>
            </a:r>
            <a:r>
              <a:rPr lang="ru-RU" sz="2200" dirty="0" smtClean="0"/>
              <a:t> диких </a:t>
            </a:r>
            <a:r>
              <a:rPr lang="ru-RU" sz="2200" dirty="0" err="1" smtClean="0"/>
              <a:t>копитних</a:t>
            </a:r>
            <a:r>
              <a:rPr lang="ru-RU" sz="2200" dirty="0" smtClean="0"/>
              <a:t> та </a:t>
            </a:r>
            <a:r>
              <a:rPr lang="ru-RU" sz="2200" dirty="0" err="1" smtClean="0"/>
              <a:t>гібридних</a:t>
            </a:r>
            <a:r>
              <a:rPr lang="ru-RU" sz="2200" dirty="0" smtClean="0"/>
              <a:t> форм свиней, </a:t>
            </a:r>
            <a:r>
              <a:rPr lang="ru-RU" sz="2200" dirty="0" err="1" smtClean="0"/>
              <a:t>оленів</a:t>
            </a:r>
            <a:r>
              <a:rPr lang="ru-RU" sz="2200" dirty="0" smtClean="0"/>
              <a:t>, коней </a:t>
            </a:r>
            <a:r>
              <a:rPr lang="ru-RU" sz="2200" dirty="0" err="1" smtClean="0"/>
              <a:t>Пржевальського</a:t>
            </a:r>
            <a:r>
              <a:rPr lang="ru-RU" sz="2200" dirty="0" smtClean="0"/>
              <a:t>, </a:t>
            </a:r>
            <a:r>
              <a:rPr lang="ru-RU" sz="2200" dirty="0" err="1" smtClean="0"/>
              <a:t>бізонів</a:t>
            </a:r>
            <a:r>
              <a:rPr lang="ru-RU" sz="2200" dirty="0" smtClean="0"/>
              <a:t>, антилоп, </a:t>
            </a:r>
            <a:r>
              <a:rPr lang="ru-RU" sz="2200" dirty="0" err="1" smtClean="0"/>
              <a:t>баранів</a:t>
            </a:r>
            <a:r>
              <a:rPr lang="ru-RU" sz="2200" dirty="0" smtClean="0"/>
              <a:t>, </a:t>
            </a:r>
            <a:r>
              <a:rPr lang="ru-RU" sz="2200" dirty="0" err="1" smtClean="0"/>
              <a:t>биків</a:t>
            </a:r>
            <a:r>
              <a:rPr lang="ru-RU" sz="2200" dirty="0" smtClean="0"/>
              <a:t>, </a:t>
            </a:r>
            <a:r>
              <a:rPr lang="ru-RU" sz="2200" dirty="0" err="1" smtClean="0"/>
              <a:t>верблюдів</a:t>
            </a:r>
            <a:r>
              <a:rPr lang="ru-RU" sz="2200" dirty="0" smtClean="0"/>
              <a:t>, лам, </a:t>
            </a:r>
            <a:r>
              <a:rPr lang="ru-RU" sz="2200" dirty="0" err="1" smtClean="0"/>
              <a:t>віслюків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куланів</a:t>
            </a:r>
            <a:r>
              <a:rPr lang="ru-RU" sz="2200" dirty="0" smtClean="0"/>
              <a:t>, </a:t>
            </a:r>
            <a:r>
              <a:rPr lang="ru-RU" sz="2200" dirty="0" err="1" smtClean="0"/>
              <a:t>шотландських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поні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5" name="Содержимое 4" descr="800px-Zebra_Opole_cropp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772816"/>
            <a:ext cx="4864996" cy="307102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Дикі копитні</a:t>
            </a:r>
            <a:endParaRPr lang="ru-RU" dirty="0"/>
          </a:p>
        </p:txBody>
      </p:sp>
      <p:pic>
        <p:nvPicPr>
          <p:cNvPr id="7" name="Содержимое 6" descr="800px-Bison_Cow_and_Calf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09600" y="2927223"/>
            <a:ext cx="3886200" cy="2603754"/>
          </a:xfrm>
        </p:spPr>
      </p:pic>
      <p:pic>
        <p:nvPicPr>
          <p:cNvPr id="8" name="Содержимое 7" descr="Common_eland_mar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0600" y="2934509"/>
            <a:ext cx="3886200" cy="258918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бізон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теля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Антилопа канна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Орнітопарк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890392" cy="47007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Відділом</a:t>
            </a:r>
            <a:r>
              <a:rPr lang="ru-RU" dirty="0" smtClean="0"/>
              <a:t> зоопарку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орнітопарк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розмішений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ставків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протоками та </a:t>
            </a:r>
            <a:r>
              <a:rPr lang="ru-RU" dirty="0" err="1" smtClean="0"/>
              <a:t>острівцями</a:t>
            </a:r>
            <a:r>
              <a:rPr lang="ru-RU" dirty="0" smtClean="0"/>
              <a:t>. В </a:t>
            </a:r>
            <a:r>
              <a:rPr lang="ru-RU" dirty="0" err="1" smtClean="0"/>
              <a:t>орнітопарку</a:t>
            </a:r>
            <a:r>
              <a:rPr lang="ru-RU" dirty="0" smtClean="0"/>
              <a:t> </a:t>
            </a:r>
            <a:r>
              <a:rPr lang="ru-RU" dirty="0" err="1" smtClean="0"/>
              <a:t>нараховують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60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птахів</a:t>
            </a:r>
            <a:r>
              <a:rPr lang="ru-RU" dirty="0" smtClean="0"/>
              <a:t> — </a:t>
            </a:r>
            <a:r>
              <a:rPr lang="ru-RU" dirty="0" err="1" smtClean="0"/>
              <a:t>лебеді</a:t>
            </a:r>
            <a:r>
              <a:rPr lang="ru-RU" dirty="0" smtClean="0"/>
              <a:t>, </a:t>
            </a:r>
            <a:r>
              <a:rPr lang="ru-RU" dirty="0" err="1" smtClean="0"/>
              <a:t>фазани</a:t>
            </a:r>
            <a:r>
              <a:rPr lang="ru-RU" dirty="0" smtClean="0"/>
              <a:t>, качки, </a:t>
            </a:r>
            <a:r>
              <a:rPr lang="ru-RU" dirty="0" err="1" smtClean="0"/>
              <a:t>лелеки</a:t>
            </a:r>
            <a:r>
              <a:rPr lang="ru-RU" dirty="0" smtClean="0"/>
              <a:t>, гуси </a:t>
            </a:r>
            <a:r>
              <a:rPr lang="ru-RU" dirty="0" err="1" smtClean="0"/>
              <a:t>єгипетські</a:t>
            </a:r>
            <a:r>
              <a:rPr lang="ru-RU" dirty="0" smtClean="0"/>
              <a:t> та </a:t>
            </a:r>
            <a:r>
              <a:rPr lang="ru-RU" dirty="0" err="1" smtClean="0"/>
              <a:t>індійські</a:t>
            </a:r>
            <a:r>
              <a:rPr lang="ru-RU" dirty="0" smtClean="0"/>
              <a:t>, </a:t>
            </a:r>
            <a:r>
              <a:rPr lang="ru-RU" dirty="0" err="1" smtClean="0"/>
              <a:t>страуси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Страуси</a:t>
            </a:r>
            <a:r>
              <a:rPr lang="ru-RU" dirty="0" smtClean="0"/>
              <a:t> </a:t>
            </a:r>
            <a:r>
              <a:rPr lang="ru-RU" dirty="0" err="1" smtClean="0"/>
              <a:t>Асканії</a:t>
            </a:r>
            <a:r>
              <a:rPr lang="ru-RU" dirty="0" smtClean="0"/>
              <a:t>. В </a:t>
            </a:r>
            <a:r>
              <a:rPr lang="ru-RU" dirty="0" err="1" smtClean="0"/>
              <a:t>заповіднику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страусів</a:t>
            </a:r>
            <a:r>
              <a:rPr lang="ru-RU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err="1" smtClean="0"/>
              <a:t>Африканський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П</a:t>
            </a:r>
            <a:r>
              <a:rPr lang="ru-RU" sz="1800" dirty="0" err="1" smtClean="0"/>
              <a:t>івденноамериканський</a:t>
            </a:r>
            <a:r>
              <a:rPr lang="ru-RU" sz="1800" dirty="0" smtClean="0"/>
              <a:t> нанду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А</a:t>
            </a:r>
            <a:r>
              <a:rPr lang="ru-RU" sz="1800" dirty="0" err="1" smtClean="0"/>
              <a:t>встралійський</a:t>
            </a:r>
            <a:r>
              <a:rPr lang="ru-RU" sz="1800" dirty="0" smtClean="0"/>
              <a:t> </a:t>
            </a:r>
            <a:r>
              <a:rPr lang="ru-RU" sz="1800" dirty="0" smtClean="0"/>
              <a:t>ему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Lightmatter_flaming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2492896"/>
            <a:ext cx="4104456" cy="273630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852936"/>
            <a:ext cx="8153400" cy="990600"/>
          </a:xfrm>
        </p:spPr>
        <p:txBody>
          <a:bodyPr/>
          <a:lstStyle/>
          <a:p>
            <a:r>
              <a:rPr lang="uk-UA" dirty="0" smtClean="0"/>
              <a:t>Спасибі за увагу!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169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Асканія нова</vt:lpstr>
      <vt:lpstr>«Аска́нія-Но́ва»</vt:lpstr>
      <vt:lpstr>Природні  ресурси</vt:lpstr>
      <vt:lpstr>Територіальний розподіл</vt:lpstr>
      <vt:lpstr>Ботанічний сад</vt:lpstr>
      <vt:lpstr>Дикі тварини</vt:lpstr>
      <vt:lpstr>Дикі копитні</vt:lpstr>
      <vt:lpstr>Орнітопарк</vt:lpstr>
      <vt:lpstr>Спасибі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Асканія нова</dc:title>
  <dc:creator>User</dc:creator>
  <cp:lastModifiedBy>User</cp:lastModifiedBy>
  <cp:revision>3</cp:revision>
  <dcterms:created xsi:type="dcterms:W3CDTF">2014-04-23T22:28:28Z</dcterms:created>
  <dcterms:modified xsi:type="dcterms:W3CDTF">2014-04-23T22:58:17Z</dcterms:modified>
</cp:coreProperties>
</file>