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1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7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3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640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5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89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7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4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4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7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8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6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8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1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864257-E9B1-4276-9073-F4923CF83B9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9B9F12-F287-4AFA-876F-2585537EC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1368" cy="2971801"/>
          </a:xfrm>
        </p:spPr>
        <p:txBody>
          <a:bodyPr/>
          <a:lstStyle/>
          <a:p>
            <a:r>
              <a:rPr lang="uk-UA" sz="6000" cap="none" dirty="0" smtClean="0">
                <a:latin typeface="Comic Sans MS" panose="030F0702030302020204" pitchFamily="66" charset="0"/>
              </a:rPr>
              <a:t>Презентація на тему:    </a:t>
            </a:r>
            <a:r>
              <a:rPr lang="uk-UA" cap="none" dirty="0" smtClean="0">
                <a:latin typeface="Comic Sans MS" panose="030F0702030302020204" pitchFamily="66" charset="0"/>
              </a:rPr>
              <a:t/>
            </a:r>
            <a:br>
              <a:rPr lang="uk-UA" cap="none" dirty="0" smtClean="0">
                <a:latin typeface="Comic Sans MS" panose="030F0702030302020204" pitchFamily="66" charset="0"/>
              </a:rPr>
            </a:br>
            <a:r>
              <a:rPr lang="uk-UA" cap="none" dirty="0">
                <a:latin typeface="Comic Sans MS" panose="030F0702030302020204" pitchFamily="66" charset="0"/>
              </a:rPr>
              <a:t> </a:t>
            </a:r>
            <a:r>
              <a:rPr lang="uk-UA" cap="none" dirty="0" smtClean="0">
                <a:latin typeface="Comic Sans MS" panose="030F0702030302020204" pitchFamily="66" charset="0"/>
              </a:rPr>
              <a:t>            </a:t>
            </a:r>
            <a:r>
              <a:rPr lang="uk-UA" sz="9600" b="1" cap="none" dirty="0" smtClean="0">
                <a:latin typeface="Comic Sans MS" panose="030F0702030302020204" pitchFamily="66" charset="0"/>
              </a:rPr>
              <a:t>‘’Алжир’’</a:t>
            </a:r>
            <a:endParaRPr lang="ru-RU" sz="9600" b="1" cap="none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" y="4015317"/>
            <a:ext cx="5987732" cy="255693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Підготувала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Учениця 10-Б класу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Красноармійського НВК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Шевченко Елліна</a:t>
            </a:r>
          </a:p>
        </p:txBody>
      </p:sp>
    </p:spTree>
    <p:extLst>
      <p:ext uri="{BB962C8B-B14F-4D97-AF65-F5344CB8AC3E}">
        <p14:creationId xmlns:p14="http://schemas.microsoft.com/office/powerpoint/2010/main" val="576277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5652" y="4929717"/>
            <a:ext cx="3293428" cy="1433829"/>
          </a:xfrm>
        </p:spPr>
        <p:txBody>
          <a:bodyPr>
            <a:normAutofit/>
          </a:bodyPr>
          <a:lstStyle/>
          <a:p>
            <a:r>
              <a:rPr lang="uk-UA" sz="6000" cap="none" dirty="0" smtClean="0">
                <a:latin typeface="Comic Sans MS" panose="030F0702030302020204" pitchFamily="66" charset="0"/>
              </a:rPr>
              <a:t>Прапор</a:t>
            </a:r>
            <a:endParaRPr lang="ru-RU" sz="60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620" y="962969"/>
            <a:ext cx="5951935" cy="396795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692389" y="4929717"/>
            <a:ext cx="4216083" cy="163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Герб</a:t>
            </a:r>
            <a:endParaRPr lang="ru-RU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turspeak.ru/sites/default/files/country_images/600px-Algeria_coa.svg_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961761"/>
            <a:ext cx="3970373" cy="39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12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98" b="9012"/>
          <a:stretch/>
        </p:blipFill>
        <p:spPr>
          <a:xfrm>
            <a:off x="0" y="0"/>
            <a:ext cx="123748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00900" y="0"/>
            <a:ext cx="5173981" cy="28003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Алжирська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Народна Демократична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Республіка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ar-A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країна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півночі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Африки,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на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Сх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межує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Тунісом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Лівією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Пд-сх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 з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Нігером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на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Пд-зх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 з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Малі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на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Зх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— з Марокко,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на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Пн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Середземне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море.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298" y="0"/>
            <a:ext cx="5954702" cy="3086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49290"/>
            <a:ext cx="8288338" cy="2451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52" y="0"/>
            <a:ext cx="6147446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Повна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назва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Алжирська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Народно-Демократична </a:t>
            </a: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Республіка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Форма </a:t>
            </a: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правління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республіка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Столиця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- Алжир, 2168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тис.жіт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Територія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- 2381740 кв. км. </a:t>
            </a:r>
            <a:r>
              <a:rPr lang="ru-RU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Адміністративний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поділ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- 48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провінцій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7298" y="3316743"/>
            <a:ext cx="59547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Основні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міста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Оран,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Костянтина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Аннаба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Сетиф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- 32818500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чол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Грошова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одиниця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динар. 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Мова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арабська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Релігія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іслам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суніти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99%.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Склад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араби-бербери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99%,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європейці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1%.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333" t="27278" r="4434" b="4222"/>
          <a:stretch/>
        </p:blipFill>
        <p:spPr>
          <a:xfrm>
            <a:off x="194637" y="3316743"/>
            <a:ext cx="5646421" cy="32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4489" t="6563" r="5777" b="14899"/>
          <a:stretch/>
        </p:blipFill>
        <p:spPr>
          <a:xfrm>
            <a:off x="5052060" y="-21682"/>
            <a:ext cx="7139939" cy="3812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259" y="12562"/>
            <a:ext cx="5090319" cy="3743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363" t="21153" r="-1363" b="1765"/>
          <a:stretch/>
        </p:blipFill>
        <p:spPr>
          <a:xfrm>
            <a:off x="0" y="3725545"/>
            <a:ext cx="7018735" cy="3132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25" y="711245"/>
            <a:ext cx="10814368" cy="2335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Алжир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займає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центральну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частину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Атлаських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гір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пустелі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Сахари, на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його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знаходяться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гори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Хоггар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низовина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Хотт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Мерлір</a:t>
            </a:r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Перша 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за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розміром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африканська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країна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4824" y="3790343"/>
            <a:ext cx="53371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Терен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головним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чином плоска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височина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плоскогір'я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пустеля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є гори,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переривчаста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берегова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рівнина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Довжина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берегової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лінії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 998 км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697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46620" cy="36233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09" y="1365885"/>
            <a:ext cx="6676708" cy="1507067"/>
          </a:xfrm>
        </p:spPr>
        <p:txBody>
          <a:bodyPr>
            <a:normAutofit fontScale="90000"/>
          </a:bodyPr>
          <a:lstStyle/>
          <a:p>
            <a:r>
              <a:rPr lang="ru-RU" sz="6000" cap="none" dirty="0" err="1" smtClean="0">
                <a:latin typeface="Comic Sans MS" panose="030F0702030302020204" pitchFamily="66" charset="0"/>
              </a:rPr>
              <a:t>Водні</a:t>
            </a:r>
            <a:r>
              <a:rPr lang="ru-RU" sz="6000" cap="none" dirty="0" smtClean="0">
                <a:latin typeface="Comic Sans MS" panose="030F0702030302020204" pitchFamily="66" charset="0"/>
              </a:rPr>
              <a:t> </a:t>
            </a:r>
            <a:r>
              <a:rPr lang="ru-RU" sz="6000" cap="none" dirty="0" err="1" smtClean="0">
                <a:latin typeface="Comic Sans MS" panose="030F0702030302020204" pitchFamily="66" charset="0"/>
              </a:rPr>
              <a:t>ресурси</a:t>
            </a:r>
            <a:r>
              <a:rPr lang="ru-RU" sz="6000" cap="none" dirty="0" smtClean="0">
                <a:latin typeface="Comic Sans MS" panose="030F0702030302020204" pitchFamily="66" charset="0"/>
              </a:rPr>
              <a:t> Алжиру:</a:t>
            </a:r>
            <a:br>
              <a:rPr lang="ru-RU" sz="6000" cap="none" dirty="0" smtClean="0">
                <a:latin typeface="Comic Sans MS" panose="030F0702030302020204" pitchFamily="66" charset="0"/>
              </a:rPr>
            </a:b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352" y="2080260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невеликим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ухилом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10" y="2776283"/>
            <a:ext cx="6054090" cy="408171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09510" y="80010"/>
            <a:ext cx="4457700" cy="25717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Алжирі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всього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кілька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річок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мають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постійний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стік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решта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харчуються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за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рахунок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опадів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355" y="3755812"/>
            <a:ext cx="5781675" cy="29878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Джерелами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водопостачання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служать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криниці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викопані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пересохлих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руслах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річок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в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багатьох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місцях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використовуються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підземні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води,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що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надходять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поверхню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через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артезіанські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свердловини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фоггара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горизонтальні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тунелі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вириті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під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22924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65" b="16697"/>
          <a:stretch/>
        </p:blipFill>
        <p:spPr>
          <a:xfrm>
            <a:off x="0" y="0"/>
            <a:ext cx="122195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5872" y="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Клімат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сухий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та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напівсухий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м'який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волога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зима та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сухе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спекотне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літо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берегових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районах. </a:t>
            </a:r>
            <a:endParaRPr lang="ru-RU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така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волога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зима у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високих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плоскогір'ях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3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32" y="1"/>
            <a:ext cx="8534400" cy="1120140"/>
          </a:xfrm>
        </p:spPr>
        <p:txBody>
          <a:bodyPr>
            <a:normAutofit/>
          </a:bodyPr>
          <a:lstStyle/>
          <a:p>
            <a:r>
              <a:rPr lang="ru-RU" sz="5400" cap="none" dirty="0" err="1" smtClean="0">
                <a:latin typeface="Comic Sans MS" panose="030F0702030302020204" pitchFamily="66" charset="0"/>
              </a:rPr>
              <a:t>Мінеральні</a:t>
            </a:r>
            <a:r>
              <a:rPr lang="ru-RU" sz="5400" cap="none" dirty="0" smtClean="0">
                <a:latin typeface="Comic Sans MS" panose="030F0702030302020204" pitchFamily="66" charset="0"/>
              </a:rPr>
              <a:t> </a:t>
            </a:r>
            <a:r>
              <a:rPr lang="ru-RU" sz="5400" cap="none" dirty="0" err="1" smtClean="0">
                <a:latin typeface="Comic Sans MS" panose="030F0702030302020204" pitchFamily="66" charset="0"/>
              </a:rPr>
              <a:t>ресурси</a:t>
            </a:r>
            <a:endParaRPr lang="ru-RU" sz="5400" cap="none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" y="1241848"/>
            <a:ext cx="11875770" cy="2415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60%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річного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доходу походить з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експорту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вуглеводнів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Алжир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7-і у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світі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розміром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запаси природного газу.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Алжир 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— 2-й за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розміром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експортер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газу у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світі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(14-е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місце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по запасах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нафти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Високі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світові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ціни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нафту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останніх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роках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допомагають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поліпшенню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фінансової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ситуації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країні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630" y="3550250"/>
            <a:ext cx="4754880" cy="31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18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008678" cy="5566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sz="9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59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579</TotalTime>
  <Words>320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Century Gothic</vt:lpstr>
      <vt:lpstr>Comic Sans MS</vt:lpstr>
      <vt:lpstr>Tahoma</vt:lpstr>
      <vt:lpstr>Wingdings</vt:lpstr>
      <vt:lpstr>Wingdings 3</vt:lpstr>
      <vt:lpstr>Сектор</vt:lpstr>
      <vt:lpstr>Презентація на тему:                  ‘’Алжир’’</vt:lpstr>
      <vt:lpstr>Прапор</vt:lpstr>
      <vt:lpstr>Презентация PowerPoint</vt:lpstr>
      <vt:lpstr>Презентация PowerPoint</vt:lpstr>
      <vt:lpstr>Презентация PowerPoint</vt:lpstr>
      <vt:lpstr>Водні ресурси Алжиру: </vt:lpstr>
      <vt:lpstr>Презентация PowerPoint</vt:lpstr>
      <vt:lpstr>Мінеральні ресурси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                ‘’Алжир’’</dc:title>
  <dc:creator>Эллина Шевченко</dc:creator>
  <cp:lastModifiedBy>Эллина Шевченко</cp:lastModifiedBy>
  <cp:revision>9</cp:revision>
  <dcterms:created xsi:type="dcterms:W3CDTF">2014-05-11T13:39:41Z</dcterms:created>
  <dcterms:modified xsi:type="dcterms:W3CDTF">2014-05-18T16:34:59Z</dcterms:modified>
</cp:coreProperties>
</file>