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75EB9-2E5C-4916-A938-15F399CD139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45862-7B45-45F8-8BEA-9F401A2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3B3167-1235-4F00-96C6-9E2447498268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4C4BFA-3F7C-43BE-9F8E-7CF5C866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3284984"/>
            <a:ext cx="5105400" cy="2868168"/>
          </a:xfrm>
        </p:spPr>
        <p:txBody>
          <a:bodyPr/>
          <a:lstStyle/>
          <a:p>
            <a:pPr algn="ctr"/>
            <a:r>
              <a:rPr lang="ru-RU" sz="9600" dirty="0" smtClean="0"/>
              <a:t>Канада</a:t>
            </a:r>
            <a:endParaRPr lang="ru-RU" sz="9600" dirty="0"/>
          </a:p>
        </p:txBody>
      </p:sp>
      <p:pic>
        <p:nvPicPr>
          <p:cNvPr id="4" name="Рисунок 3" descr="can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88640"/>
            <a:ext cx="4392488" cy="4392488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411760" cy="2016224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492896"/>
            <a:ext cx="2339752" cy="1944216"/>
          </a:xfrm>
          <a:prstGeom prst="rect">
            <a:avLst/>
          </a:prstGeo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653136"/>
            <a:ext cx="2304256" cy="18478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4402832" cy="698336"/>
          </a:xfrm>
        </p:spPr>
        <p:txBody>
          <a:bodyPr/>
          <a:lstStyle/>
          <a:p>
            <a:r>
              <a:rPr lang="ru-RU" dirty="0" smtClean="0"/>
              <a:t>Водные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4032448" cy="4608512"/>
          </a:xfrm>
        </p:spPr>
        <p:txBody>
          <a:bodyPr>
            <a:no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Канада богата  на водные ресурсы. </a:t>
            </a:r>
          </a:p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Реки: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Маккензи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Колумбия, Фрейзер, Юкон.</a:t>
            </a:r>
          </a:p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Озёра: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Атабаска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Большое Невольничье, Большое Медвежье, Великие Американские озёра, Ниагарский водопад на границе с США.</a:t>
            </a:r>
          </a:p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Канада располагает большими площадями плодородных земель на юге страны.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озе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836712"/>
            <a:ext cx="3451271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3.niagara_fa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933056"/>
            <a:ext cx="3408379" cy="2556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770984" cy="626328"/>
          </a:xfrm>
        </p:spPr>
        <p:txBody>
          <a:bodyPr/>
          <a:lstStyle/>
          <a:p>
            <a:r>
              <a:rPr lang="ru-RU" dirty="0" smtClean="0"/>
              <a:t>Ниагарский водопад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3960440" cy="2966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водоп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5067250" cy="2681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niagara-falls-light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980728"/>
            <a:ext cx="2592288" cy="2232248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 rot="693657">
            <a:off x="3644705" y="3080530"/>
            <a:ext cx="5501961" cy="351931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88024" y="3861048"/>
            <a:ext cx="360040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Всемирно известный Ниагарский водопад, расположенный на границе с США, является наиболее посещаемым туристами районом Канады.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50000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474840" cy="626328"/>
          </a:xfrm>
        </p:spPr>
        <p:txBody>
          <a:bodyPr/>
          <a:lstStyle/>
          <a:p>
            <a:r>
              <a:rPr lang="ru-RU" dirty="0" smtClean="0"/>
              <a:t>Лесные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402832" cy="30963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запасам древесины Канада занимает 3 место, после России и Бразилии.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Преобладают таёжные породы: пихта, кедр,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сихтинская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ель.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смешанных лесах растет жёлтая берёза, сахарный клён, ясень, бук, липа.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96752"/>
            <a:ext cx="3384376" cy="2532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лес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77072"/>
            <a:ext cx="3384376" cy="2261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лес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149080"/>
            <a:ext cx="3537136" cy="234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3024336" cy="698336"/>
          </a:xfrm>
        </p:spPr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5112568" cy="25922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Преобладают две этнические группы: англо-канадцы(40%) и франко-канадцы(27%).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Коренное население: эскимосы, индейцы.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Основная масса жителей (около 90%) размещается на юге Канады.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севере преобладает очаговый тип заселения.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Прирост населения связан с миграциями.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Население Канада- многонациональная страна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 descr="304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317579"/>
            <a:ext cx="3096344" cy="226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нас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293096"/>
            <a:ext cx="4073240" cy="225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насел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764704"/>
            <a:ext cx="2233431" cy="3350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7552" y="260648"/>
            <a:ext cx="946448" cy="6349320"/>
          </a:xfrm>
        </p:spPr>
        <p:txBody>
          <a:bodyPr vert="wordArtVert">
            <a:norm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Население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404664"/>
            <a:ext cx="4896544" cy="6051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Канада – одна из наименее населённы стран мира. Население составляет 31 000 000 человек. Средняя плотность населения – менее 4 человека на 1кв.км .Обширные территории, особенно на севере, безлюдны. Большая часть населения сосредоточена на </a:t>
            </a:r>
            <a:r>
              <a:rPr lang="ru-RU" dirty="0" err="1" smtClean="0"/>
              <a:t>юго</a:t>
            </a:r>
            <a:r>
              <a:rPr lang="ru-RU" dirty="0" smtClean="0"/>
              <a:t> – востоке, вблизи границы с США, по берегам Великих озёр и вдоль реки Св.Лаврентия. Столица Канады – Оттава, но по численности населения лидируют Торонто (4683 тыс. человек) и Монреаль (3426 тыс. человек).Народы европейского происхождения составляют более 2/3 населения Канады: итальянцы, немцы, голландцы, поляки, венгры, украинцы. Здесь существуют два языка – английский и французский –и две культуры. Коренное население Канады – эскимосы и индейцы. Эскимосы живут на севере, сохраняя традиционный уклад жизни и </a:t>
            </a:r>
            <a:r>
              <a:rPr lang="ru-RU" dirty="0" err="1" smtClean="0"/>
              <a:t>и</a:t>
            </a:r>
            <a:r>
              <a:rPr lang="ru-RU" dirty="0" smtClean="0"/>
              <a:t> свой язык. В 1999г. Впервые в истории Канады коренное население обрело автономию – была образована эскимосская автономная территория </a:t>
            </a:r>
            <a:r>
              <a:rPr lang="ru-RU" dirty="0" err="1" smtClean="0"/>
              <a:t>Нунавут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ес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2915816" cy="1958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636912"/>
            <a:ext cx="259228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Коренной житель Канады – эскимос.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тотемные-столб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1"/>
            <a:ext cx="2304256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6021288"/>
            <a:ext cx="259228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Тотемный столб индейцев.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528392" cy="7200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Экономика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7239000" cy="484632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Канада- высокоразвитая страна с рыночной экономикой, достигшей постиндустриального развития.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Входит в состав «Большой семёрки» стран Запада и интеграционной группировки НАФТА.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мировом хозяйстве и МГРТ имеет собственное «лицо»,которое определяется 4 группами отраслей её международной специализации.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472607" cy="698336"/>
          </a:xfrm>
        </p:spPr>
        <p:txBody>
          <a:bodyPr/>
          <a:lstStyle/>
          <a:p>
            <a:r>
              <a:rPr lang="ru-RU" dirty="0" smtClean="0"/>
              <a:t>Сельское хозяйство</a:t>
            </a:r>
            <a:endParaRPr lang="ru-RU" dirty="0"/>
          </a:p>
        </p:txBody>
      </p:sp>
      <p:pic>
        <p:nvPicPr>
          <p:cNvPr id="4" name="Содержимое 3" descr="83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3"/>
            <a:ext cx="5292080" cy="3584277"/>
          </a:xfrm>
        </p:spPr>
      </p:pic>
      <p:pic>
        <p:nvPicPr>
          <p:cNvPr id="5" name="Рисунок 4" descr="images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528" y="980728"/>
            <a:ext cx="4248472" cy="3186354"/>
          </a:xfrm>
          <a:prstGeom prst="rect">
            <a:avLst/>
          </a:prstGeom>
        </p:spPr>
      </p:pic>
      <p:pic>
        <p:nvPicPr>
          <p:cNvPr id="6" name="Рисунок 5" descr="загруженное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0384" y="3861048"/>
            <a:ext cx="4503616" cy="2996952"/>
          </a:xfrm>
          <a:prstGeom prst="rect">
            <a:avLst/>
          </a:prstGeom>
        </p:spPr>
      </p:pic>
      <p:pic>
        <p:nvPicPr>
          <p:cNvPr id="7" name="Рисунок 6" descr="загруженное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852936"/>
            <a:ext cx="3043781" cy="2664296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 rot="1485875">
            <a:off x="-33665" y="3920000"/>
            <a:ext cx="4386794" cy="303949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1560" y="4365104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Сельское хозяйство наиболее развито на чернозёмных почвах степей Великих равнин. Здесь выращивают пшеницу, кукурузу, разводят скот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410944" cy="626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Сельское хозяйство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5976664" cy="484632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Канада специализируется на производстве зерна (пшеницы), а также ряда масличных культур, плодов, мясной продукции.</a:t>
            </a:r>
          </a:p>
          <a:p>
            <a:r>
              <a:rPr lang="ru-RU" sz="1800" b="1" dirty="0" smtClean="0"/>
              <a:t>Животноводство развивается быстрыми темпами.</a:t>
            </a:r>
          </a:p>
          <a:p>
            <a:r>
              <a:rPr lang="ru-RU" sz="1800" b="1" dirty="0" smtClean="0"/>
              <a:t>Большое значение для Канады имеет пушное хозяйство. Здесь выращивают норку, лисицу, нутрию, шиншиллу.</a:t>
            </a:r>
          </a:p>
          <a:p>
            <a:r>
              <a:rPr lang="ru-RU" sz="1800" b="1" dirty="0" smtClean="0"/>
              <a:t>Рыболовство- общий улов морепродуктов- около 1,5 млн. тонн в год.</a:t>
            </a:r>
          </a:p>
          <a:p>
            <a:r>
              <a:rPr lang="ru-RU" sz="1800" b="1" dirty="0" smtClean="0"/>
              <a:t>Канада крупнейший в мире производитель ячменя. Основные посевы ячменя находятся на великих равнинах. Для сбора урожая используется автоматизированная техника.</a:t>
            </a:r>
            <a:endParaRPr lang="ru-RU" sz="1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980728"/>
            <a:ext cx="7920880" cy="4752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3394720" cy="626328"/>
          </a:xfrm>
        </p:spPr>
        <p:txBody>
          <a:bodyPr>
            <a:normAutofit/>
          </a:bodyPr>
          <a:lstStyle/>
          <a:p>
            <a:r>
              <a:rPr lang="ru-RU" sz="4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Заключение</a:t>
            </a:r>
            <a:endParaRPr lang="ru-RU" sz="4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7200800" cy="460851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Канада крупнейшая страна зарубежного мира, с богатейшими природными ресурсами, экономикой и культурой. Во многих отраслях промышленности Канада занимает лидирующее место в мире (производство электроэнергии, обрабатывающая промышленность, производство станков, добыча полезных ископаемых). Канада – одна из стран лидеров западного мира, отличающиеся наибольшими масштабами экономической и политической деятельности.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16832"/>
            <a:ext cx="5410944" cy="216024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CanDow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260648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ВИЗИТНАЯ КАРТОЧКА</a:t>
            </a:r>
            <a:endParaRPr lang="ru-RU" sz="44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4664"/>
            <a:ext cx="2952328" cy="2823966"/>
          </a:xfrm>
          <a:prstGeom prst="rect">
            <a:avLst/>
          </a:prstGeom>
        </p:spPr>
      </p:pic>
      <p:pic>
        <p:nvPicPr>
          <p:cNvPr id="11" name="Рисунок 10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3016"/>
            <a:ext cx="2983390" cy="28033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177281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Площадь: 9,9млн.км²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227687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Население: 31млн. человек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314096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 Столица: Оттава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357301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  Официальный        язык: английский,   французский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479715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Форма правления: входит в Содружество, возглавляемое Великобританией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5212432" cy="605107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Канада – федеративное государство в составе Британского содружества. </a:t>
            </a:r>
          </a:p>
          <a:p>
            <a:r>
              <a:rPr lang="ru-RU" sz="2000" b="1" dirty="0" smtClean="0"/>
              <a:t>Является членом ООН, НАТО.</a:t>
            </a:r>
          </a:p>
          <a:p>
            <a:r>
              <a:rPr lang="ru-RU" sz="2000" b="1" dirty="0" smtClean="0"/>
              <a:t> Глава государства – британский монарх, представленный генерал-губернатором. </a:t>
            </a:r>
          </a:p>
          <a:p>
            <a:r>
              <a:rPr lang="ru-RU" sz="2000" b="1" dirty="0" smtClean="0"/>
              <a:t>Законодательная власть: двухпалатный парламент,  состоящий из Сената (верхней палаты) и палаты общин (нижней палаты).</a:t>
            </a:r>
          </a:p>
          <a:p>
            <a:r>
              <a:rPr lang="ru-RU" sz="2000" b="1" dirty="0" smtClean="0"/>
              <a:t>Административно-территориальное деление: 10 провинций и 3 территории.</a:t>
            </a:r>
          </a:p>
          <a:p>
            <a:r>
              <a:rPr lang="ru-RU" sz="2000" b="1" dirty="0" smtClean="0"/>
              <a:t>Наиболее влиятельные политические партии: Либеральная, Новая демократическая, Прогрессивно- консервативная .</a:t>
            </a:r>
          </a:p>
        </p:txBody>
      </p:sp>
      <p:pic>
        <p:nvPicPr>
          <p:cNvPr id="4" name="Рисунок 3" descr="загруженное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2656"/>
            <a:ext cx="2880320" cy="2771353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3140968"/>
            <a:ext cx="2088232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Здание канадского парламента в столице Оттаве.</a:t>
            </a:r>
            <a:endParaRPr lang="ru-RU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88640"/>
            <a:ext cx="7848873" cy="6480720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323528" y="260648"/>
            <a:ext cx="7308304" cy="6048672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698976" cy="626328"/>
          </a:xfrm>
        </p:spPr>
        <p:txBody>
          <a:bodyPr/>
          <a:lstStyle/>
          <a:p>
            <a:pPr algn="ctr"/>
            <a:r>
              <a:rPr lang="ru-RU" dirty="0" smtClean="0"/>
              <a:t>История открытия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340768"/>
            <a:ext cx="5270870" cy="48098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До того как первые европейцы (викинги) достигли канадского берега и обосновались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Северо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– Восточной Америке (9 -10вв.), на территории Канады жили предки современных индейцев и эскимосов (около 40000 лет назад).В 1497г. итальянский мореплаватель Джон Кабот высаживается на острове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Кейп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Бретон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и заявляет права Англии на открытую им территорию. В 1534г. французский мореплаватель Жак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Картье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достигает залива Св.Лаврентия, исследовав территорию, объявляет этот район французским с названием Новая Франция с центром в Квебеке. В конце 17 века начинается колонизация Канады. В 1663г.создана колония, за территорию современной Канады с Францией начала соперничать Англия. В результате поражения французской армии в Семилетней войне 1756 -1763гг. Великобритания получила права на территорию Канады. В 1848г.Канада добивается права на внутреннее самоуправление. А в 1867г. создаётся канадская федерация.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Экономико-географическое 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402832" cy="484632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Канада занимает 2 место по площади территории, после России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Омывается водами Северного Ледовитого, Тихого и Атлантического океанов .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На юге и западе граничит с Соединёнными Штатами Америки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Рисунок 3" descr="загруженное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3014277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Landkarte-Kan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933056"/>
            <a:ext cx="3069084" cy="2426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131024" cy="770344"/>
          </a:xfrm>
        </p:spPr>
        <p:txBody>
          <a:bodyPr/>
          <a:lstStyle/>
          <a:p>
            <a:r>
              <a:rPr lang="ru-RU" dirty="0" smtClean="0"/>
              <a:t>Природные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244827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Климат: расположена в арктическом, субарктическом и умеренном климатическом поясе.</a:t>
            </a:r>
          </a:p>
          <a:p>
            <a:r>
              <a:rPr lang="ru-RU" sz="1800" b="1" dirty="0" smtClean="0"/>
              <a:t>На климат Канады большое влияние оказывает Арктика. </a:t>
            </a:r>
          </a:p>
          <a:p>
            <a:r>
              <a:rPr lang="ru-RU" sz="1800" b="1" dirty="0" smtClean="0"/>
              <a:t>Рельеф: запад- горы Кордильеры, центр- равнины, восток- плоскогорье</a:t>
            </a:r>
            <a:endParaRPr lang="ru-RU" sz="1800" b="1" dirty="0"/>
          </a:p>
        </p:txBody>
      </p:sp>
      <p:pic>
        <p:nvPicPr>
          <p:cNvPr id="4" name="Рисунок 3" descr="загруженное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825044"/>
            <a:ext cx="3312368" cy="2484276"/>
          </a:xfrm>
          <a:prstGeom prst="rect">
            <a:avLst/>
          </a:prstGeo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2880320" cy="2304256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61048"/>
            <a:ext cx="3240360" cy="237320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2530624" cy="9143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Рельеф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653136"/>
            <a:ext cx="2736304" cy="52920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Кордильеры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40" y="5157192"/>
            <a:ext cx="2913472" cy="51933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Великие равнины</a:t>
            </a:r>
            <a:endParaRPr lang="ru-RU" sz="2400" dirty="0"/>
          </a:p>
        </p:txBody>
      </p:sp>
      <p:pic>
        <p:nvPicPr>
          <p:cNvPr id="7" name="Содержимое 6" descr="кордильеры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5041352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великие равнины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635896" y="1628800"/>
            <a:ext cx="5085811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9512" y="5301208"/>
            <a:ext cx="410445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По рельефу Канаду можно разделить на две части – восточную равнинную и западную горную.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2242592" cy="69833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Климат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509120"/>
            <a:ext cx="4824536" cy="20882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    Канада протянулась с севера на юг на 5000 км. Такая протяжённость вызывает большие различия в климате. Канада располагается в 3 климатических поясах: арктический пояс, субарктический пояс и умеренный пояс.</a:t>
            </a:r>
            <a:endParaRPr lang="ru-RU" sz="2000" b="1" dirty="0"/>
          </a:p>
        </p:txBody>
      </p:sp>
      <p:pic>
        <p:nvPicPr>
          <p:cNvPr id="4" name="Рисунок 3" descr="поя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5508000" cy="3528392"/>
          </a:xfrm>
          <a:prstGeom prst="rect">
            <a:avLst/>
          </a:prstGeom>
        </p:spPr>
      </p:pic>
      <p:pic>
        <p:nvPicPr>
          <p:cNvPr id="6" name="Рисунок 5" descr="загруженное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3746155" cy="2492896"/>
          </a:xfrm>
          <a:prstGeom prst="rect">
            <a:avLst/>
          </a:prstGeom>
        </p:spPr>
      </p:pic>
      <p:pic>
        <p:nvPicPr>
          <p:cNvPr id="5" name="Рисунок 4" descr="пояс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3480" y="908720"/>
            <a:ext cx="4501008" cy="3310767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400600" cy="653712"/>
          </a:xfrm>
        </p:spPr>
        <p:txBody>
          <a:bodyPr/>
          <a:lstStyle/>
          <a:p>
            <a:r>
              <a:rPr lang="ru-RU" dirty="0" smtClean="0"/>
              <a:t>Природные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5410944" cy="36724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b="1" dirty="0" smtClean="0"/>
              <a:t>Канада обладает богатейшими минеральными ресурсами:</a:t>
            </a:r>
          </a:p>
          <a:p>
            <a:r>
              <a:rPr lang="ru-RU" sz="2000" b="1" dirty="0" smtClean="0"/>
              <a:t>1 место в мире по добыче урана, кобальта, калийных солей и асбеста; </a:t>
            </a:r>
          </a:p>
          <a:p>
            <a:r>
              <a:rPr lang="ru-RU" sz="2000" b="1" dirty="0" smtClean="0"/>
              <a:t>2 место - по добыче цинковых руд и серы; </a:t>
            </a:r>
          </a:p>
          <a:p>
            <a:r>
              <a:rPr lang="ru-RU" sz="2000" b="1" dirty="0" smtClean="0"/>
              <a:t>3 место - природного газа, платиноидов; </a:t>
            </a:r>
          </a:p>
          <a:p>
            <a:r>
              <a:rPr lang="ru-RU" sz="2000" b="1" dirty="0" smtClean="0"/>
              <a:t>4 место - медной руды и золота;</a:t>
            </a:r>
          </a:p>
          <a:p>
            <a:r>
              <a:rPr lang="ru-RU" sz="2000" b="1" dirty="0" smtClean="0"/>
              <a:t>5 - свинцовых руд; </a:t>
            </a:r>
          </a:p>
          <a:p>
            <a:r>
              <a:rPr lang="ru-RU" sz="2000" b="1" dirty="0" smtClean="0"/>
              <a:t>7- по добыче серебра. </a:t>
            </a:r>
            <a:endParaRPr lang="ru-RU" sz="2000" b="1" dirty="0"/>
          </a:p>
        </p:txBody>
      </p:sp>
      <p:pic>
        <p:nvPicPr>
          <p:cNvPr id="4" name="Рисунок 3" descr="preview_55ef00bf5da005f68671094faacc4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293096"/>
            <a:ext cx="3509784" cy="2352302"/>
          </a:xfrm>
          <a:prstGeom prst="rect">
            <a:avLst/>
          </a:prstGeom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348880"/>
            <a:ext cx="2618345" cy="1701924"/>
          </a:xfrm>
          <a:prstGeom prst="rect">
            <a:avLst/>
          </a:prstGeom>
        </p:spPr>
      </p:pic>
      <p:pic>
        <p:nvPicPr>
          <p:cNvPr id="6" name="Рисунок 5" descr="Landkarte-Kanad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941168"/>
            <a:ext cx="2592288" cy="1728192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455</TotalTime>
  <Words>948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Канада</vt:lpstr>
      <vt:lpstr>Слайд 2</vt:lpstr>
      <vt:lpstr>Слайд 3</vt:lpstr>
      <vt:lpstr>История открытия</vt:lpstr>
      <vt:lpstr>Экономико-географическое положение</vt:lpstr>
      <vt:lpstr>Природные условия</vt:lpstr>
      <vt:lpstr>Рельеф</vt:lpstr>
      <vt:lpstr>Климат</vt:lpstr>
      <vt:lpstr>Природные ресурсы</vt:lpstr>
      <vt:lpstr>Водные ресурсы</vt:lpstr>
      <vt:lpstr>Ниагарский водопад</vt:lpstr>
      <vt:lpstr>Лесные ресурсы</vt:lpstr>
      <vt:lpstr>Население</vt:lpstr>
      <vt:lpstr>Население</vt:lpstr>
      <vt:lpstr>Экономика </vt:lpstr>
      <vt:lpstr>Сельское хозяйство</vt:lpstr>
      <vt:lpstr>Сельское хозяйство</vt:lpstr>
      <vt:lpstr>Заключение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53</cp:revision>
  <dcterms:created xsi:type="dcterms:W3CDTF">2014-05-25T15:52:58Z</dcterms:created>
  <dcterms:modified xsi:type="dcterms:W3CDTF">2014-05-27T15:50:56Z</dcterms:modified>
</cp:coreProperties>
</file>